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62" r:id="rId2"/>
    <p:sldId id="263" r:id="rId3"/>
    <p:sldId id="264" r:id="rId4"/>
    <p:sldId id="270" r:id="rId5"/>
    <p:sldId id="288" r:id="rId6"/>
    <p:sldId id="268" r:id="rId7"/>
    <p:sldId id="284" r:id="rId8"/>
    <p:sldId id="278" r:id="rId9"/>
    <p:sldId id="265" r:id="rId10"/>
    <p:sldId id="290" r:id="rId11"/>
    <p:sldId id="275" r:id="rId12"/>
    <p:sldId id="292" r:id="rId13"/>
    <p:sldId id="293" r:id="rId14"/>
    <p:sldId id="277" r:id="rId15"/>
    <p:sldId id="294" r:id="rId16"/>
    <p:sldId id="295" r:id="rId17"/>
    <p:sldId id="266" r:id="rId18"/>
    <p:sldId id="299" r:id="rId19"/>
    <p:sldId id="269" r:id="rId20"/>
    <p:sldId id="300" r:id="rId21"/>
    <p:sldId id="301" r:id="rId22"/>
    <p:sldId id="273" r:id="rId23"/>
    <p:sldId id="302" r:id="rId24"/>
    <p:sldId id="305" r:id="rId25"/>
    <p:sldId id="303" r:id="rId26"/>
    <p:sldId id="304" r:id="rId27"/>
    <p:sldId id="306" r:id="rId28"/>
    <p:sldId id="280" r:id="rId29"/>
    <p:sldId id="286"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4C6"/>
    <a:srgbClr val="B5B6E6"/>
    <a:srgbClr val="FFFFFF"/>
    <a:srgbClr val="819088"/>
    <a:srgbClr val="D1D2F0"/>
    <a:srgbClr val="FFD7E5"/>
    <a:srgbClr val="A2D8D3"/>
    <a:srgbClr val="F7E3FB"/>
    <a:srgbClr val="FCF09F"/>
    <a:srgbClr val="5BA7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0CAD4-859E-49C8-ABF9-6C75839202E9}" type="datetimeFigureOut">
              <a:rPr lang="zh-CN" altLang="en-US" smtClean="0"/>
              <a:pPr/>
              <a:t>2021/11/17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B9647-6CC6-42A5-AF72-8480A3D49031}" type="slidenum">
              <a:rPr lang="zh-CN" altLang="en-US" smtClean="0"/>
              <a:pPr/>
              <a:t>‹#›</a:t>
            </a:fld>
            <a:endParaRPr lang="zh-CN" altLang="en-US"/>
          </a:p>
        </p:txBody>
      </p:sp>
    </p:spTree>
    <p:extLst>
      <p:ext uri="{BB962C8B-B14F-4D97-AF65-F5344CB8AC3E}">
        <p14:creationId xmlns:p14="http://schemas.microsoft.com/office/powerpoint/2010/main" val="106501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1</a:t>
            </a:fld>
            <a:endParaRPr lang="zh-CN" altLang="en-US"/>
          </a:p>
        </p:txBody>
      </p:sp>
    </p:spTree>
    <p:extLst>
      <p:ext uri="{BB962C8B-B14F-4D97-AF65-F5344CB8AC3E}">
        <p14:creationId xmlns:p14="http://schemas.microsoft.com/office/powerpoint/2010/main" val="2614083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11</a:t>
            </a:fld>
            <a:endParaRPr lang="zh-CN" altLang="en-US"/>
          </a:p>
        </p:txBody>
      </p:sp>
    </p:spTree>
    <p:extLst>
      <p:ext uri="{BB962C8B-B14F-4D97-AF65-F5344CB8AC3E}">
        <p14:creationId xmlns:p14="http://schemas.microsoft.com/office/powerpoint/2010/main" val="3923178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12</a:t>
            </a:fld>
            <a:endParaRPr lang="zh-CN" altLang="en-US"/>
          </a:p>
        </p:txBody>
      </p:sp>
    </p:spTree>
    <p:extLst>
      <p:ext uri="{BB962C8B-B14F-4D97-AF65-F5344CB8AC3E}">
        <p14:creationId xmlns:p14="http://schemas.microsoft.com/office/powerpoint/2010/main" val="3923178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13</a:t>
            </a:fld>
            <a:endParaRPr lang="zh-CN" altLang="en-US"/>
          </a:p>
        </p:txBody>
      </p:sp>
    </p:spTree>
    <p:extLst>
      <p:ext uri="{BB962C8B-B14F-4D97-AF65-F5344CB8AC3E}">
        <p14:creationId xmlns:p14="http://schemas.microsoft.com/office/powerpoint/2010/main" val="3923178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14</a:t>
            </a:fld>
            <a:endParaRPr lang="zh-CN" altLang="en-US"/>
          </a:p>
        </p:txBody>
      </p:sp>
    </p:spTree>
    <p:extLst>
      <p:ext uri="{BB962C8B-B14F-4D97-AF65-F5344CB8AC3E}">
        <p14:creationId xmlns:p14="http://schemas.microsoft.com/office/powerpoint/2010/main" val="2420644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15</a:t>
            </a:fld>
            <a:endParaRPr lang="zh-CN" altLang="en-US"/>
          </a:p>
        </p:txBody>
      </p:sp>
    </p:spTree>
    <p:extLst>
      <p:ext uri="{BB962C8B-B14F-4D97-AF65-F5344CB8AC3E}">
        <p14:creationId xmlns:p14="http://schemas.microsoft.com/office/powerpoint/2010/main" val="535766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16</a:t>
            </a:fld>
            <a:endParaRPr lang="zh-CN" altLang="en-US"/>
          </a:p>
        </p:txBody>
      </p:sp>
    </p:spTree>
    <p:extLst>
      <p:ext uri="{BB962C8B-B14F-4D97-AF65-F5344CB8AC3E}">
        <p14:creationId xmlns:p14="http://schemas.microsoft.com/office/powerpoint/2010/main" val="535766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17</a:t>
            </a:fld>
            <a:endParaRPr lang="zh-CN" altLang="en-US"/>
          </a:p>
        </p:txBody>
      </p:sp>
    </p:spTree>
    <p:extLst>
      <p:ext uri="{BB962C8B-B14F-4D97-AF65-F5344CB8AC3E}">
        <p14:creationId xmlns:p14="http://schemas.microsoft.com/office/powerpoint/2010/main" val="2020263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67AF81A-5A48-44B6-BFB3-5A2D3370088C}" type="slidenum">
              <a:rPr lang="zh-CN" altLang="en-US" smtClean="0"/>
              <a:pPr/>
              <a:t>18</a:t>
            </a:fld>
            <a:endParaRPr lang="zh-CN" altLang="en-US"/>
          </a:p>
        </p:txBody>
      </p:sp>
    </p:spTree>
    <p:extLst>
      <p:ext uri="{BB962C8B-B14F-4D97-AF65-F5344CB8AC3E}">
        <p14:creationId xmlns:p14="http://schemas.microsoft.com/office/powerpoint/2010/main" val="2402027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19</a:t>
            </a:fld>
            <a:endParaRPr lang="zh-CN" altLang="en-US"/>
          </a:p>
        </p:txBody>
      </p:sp>
    </p:spTree>
    <p:extLst>
      <p:ext uri="{BB962C8B-B14F-4D97-AF65-F5344CB8AC3E}">
        <p14:creationId xmlns:p14="http://schemas.microsoft.com/office/powerpoint/2010/main" val="148217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20</a:t>
            </a:fld>
            <a:endParaRPr lang="zh-CN" altLang="en-US"/>
          </a:p>
        </p:txBody>
      </p:sp>
    </p:spTree>
    <p:extLst>
      <p:ext uri="{BB962C8B-B14F-4D97-AF65-F5344CB8AC3E}">
        <p14:creationId xmlns:p14="http://schemas.microsoft.com/office/powerpoint/2010/main" val="14821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2</a:t>
            </a:fld>
            <a:endParaRPr lang="zh-CN" altLang="en-US"/>
          </a:p>
        </p:txBody>
      </p:sp>
    </p:spTree>
    <p:extLst>
      <p:ext uri="{BB962C8B-B14F-4D97-AF65-F5344CB8AC3E}">
        <p14:creationId xmlns:p14="http://schemas.microsoft.com/office/powerpoint/2010/main" val="1720416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21</a:t>
            </a:fld>
            <a:endParaRPr lang="zh-CN" altLang="en-US"/>
          </a:p>
        </p:txBody>
      </p:sp>
    </p:spTree>
    <p:extLst>
      <p:ext uri="{BB962C8B-B14F-4D97-AF65-F5344CB8AC3E}">
        <p14:creationId xmlns:p14="http://schemas.microsoft.com/office/powerpoint/2010/main" val="148217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22</a:t>
            </a:fld>
            <a:endParaRPr lang="zh-CN" altLang="en-US"/>
          </a:p>
        </p:txBody>
      </p:sp>
    </p:spTree>
    <p:extLst>
      <p:ext uri="{BB962C8B-B14F-4D97-AF65-F5344CB8AC3E}">
        <p14:creationId xmlns:p14="http://schemas.microsoft.com/office/powerpoint/2010/main" val="760255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23</a:t>
            </a:fld>
            <a:endParaRPr lang="zh-CN" altLang="en-US"/>
          </a:p>
        </p:txBody>
      </p:sp>
    </p:spTree>
    <p:extLst>
      <p:ext uri="{BB962C8B-B14F-4D97-AF65-F5344CB8AC3E}">
        <p14:creationId xmlns:p14="http://schemas.microsoft.com/office/powerpoint/2010/main" val="760255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24</a:t>
            </a:fld>
            <a:endParaRPr lang="zh-CN" altLang="en-US"/>
          </a:p>
        </p:txBody>
      </p:sp>
    </p:spTree>
    <p:extLst>
      <p:ext uri="{BB962C8B-B14F-4D97-AF65-F5344CB8AC3E}">
        <p14:creationId xmlns:p14="http://schemas.microsoft.com/office/powerpoint/2010/main" val="760255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25</a:t>
            </a:fld>
            <a:endParaRPr lang="zh-CN" altLang="en-US"/>
          </a:p>
        </p:txBody>
      </p:sp>
    </p:spTree>
    <p:extLst>
      <p:ext uri="{BB962C8B-B14F-4D97-AF65-F5344CB8AC3E}">
        <p14:creationId xmlns:p14="http://schemas.microsoft.com/office/powerpoint/2010/main" val="760255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26</a:t>
            </a:fld>
            <a:endParaRPr lang="zh-CN" altLang="en-US"/>
          </a:p>
        </p:txBody>
      </p:sp>
    </p:spTree>
    <p:extLst>
      <p:ext uri="{BB962C8B-B14F-4D97-AF65-F5344CB8AC3E}">
        <p14:creationId xmlns:p14="http://schemas.microsoft.com/office/powerpoint/2010/main" val="760255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27</a:t>
            </a:fld>
            <a:endParaRPr lang="zh-CN" altLang="en-US"/>
          </a:p>
        </p:txBody>
      </p:sp>
    </p:spTree>
    <p:extLst>
      <p:ext uri="{BB962C8B-B14F-4D97-AF65-F5344CB8AC3E}">
        <p14:creationId xmlns:p14="http://schemas.microsoft.com/office/powerpoint/2010/main" val="760255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28</a:t>
            </a:fld>
            <a:endParaRPr lang="zh-CN" altLang="en-US"/>
          </a:p>
        </p:txBody>
      </p:sp>
    </p:spTree>
    <p:extLst>
      <p:ext uri="{BB962C8B-B14F-4D97-AF65-F5344CB8AC3E}">
        <p14:creationId xmlns:p14="http://schemas.microsoft.com/office/powerpoint/2010/main" val="1638470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29</a:t>
            </a:fld>
            <a:endParaRPr lang="zh-CN" altLang="en-US"/>
          </a:p>
        </p:txBody>
      </p:sp>
    </p:spTree>
    <p:extLst>
      <p:ext uri="{BB962C8B-B14F-4D97-AF65-F5344CB8AC3E}">
        <p14:creationId xmlns:p14="http://schemas.microsoft.com/office/powerpoint/2010/main" val="79932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3</a:t>
            </a:fld>
            <a:endParaRPr lang="zh-CN" altLang="en-US"/>
          </a:p>
        </p:txBody>
      </p:sp>
    </p:spTree>
    <p:extLst>
      <p:ext uri="{BB962C8B-B14F-4D97-AF65-F5344CB8AC3E}">
        <p14:creationId xmlns:p14="http://schemas.microsoft.com/office/powerpoint/2010/main" val="14308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4</a:t>
            </a:fld>
            <a:endParaRPr lang="zh-CN" altLang="en-US"/>
          </a:p>
        </p:txBody>
      </p:sp>
    </p:spTree>
    <p:extLst>
      <p:ext uri="{BB962C8B-B14F-4D97-AF65-F5344CB8AC3E}">
        <p14:creationId xmlns:p14="http://schemas.microsoft.com/office/powerpoint/2010/main" val="53576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5</a:t>
            </a:fld>
            <a:endParaRPr lang="zh-CN" altLang="en-US"/>
          </a:p>
        </p:txBody>
      </p:sp>
    </p:spTree>
    <p:extLst>
      <p:ext uri="{BB962C8B-B14F-4D97-AF65-F5344CB8AC3E}">
        <p14:creationId xmlns:p14="http://schemas.microsoft.com/office/powerpoint/2010/main" val="53576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6</a:t>
            </a:fld>
            <a:endParaRPr lang="zh-CN" altLang="en-US"/>
          </a:p>
        </p:txBody>
      </p:sp>
    </p:spTree>
    <p:extLst>
      <p:ext uri="{BB962C8B-B14F-4D97-AF65-F5344CB8AC3E}">
        <p14:creationId xmlns:p14="http://schemas.microsoft.com/office/powerpoint/2010/main" val="3343633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7</a:t>
            </a:fld>
            <a:endParaRPr lang="zh-CN" altLang="en-US"/>
          </a:p>
        </p:txBody>
      </p:sp>
    </p:spTree>
    <p:extLst>
      <p:ext uri="{BB962C8B-B14F-4D97-AF65-F5344CB8AC3E}">
        <p14:creationId xmlns:p14="http://schemas.microsoft.com/office/powerpoint/2010/main" val="606294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8</a:t>
            </a:fld>
            <a:endParaRPr lang="zh-CN" altLang="en-US"/>
          </a:p>
        </p:txBody>
      </p:sp>
    </p:spTree>
    <p:extLst>
      <p:ext uri="{BB962C8B-B14F-4D97-AF65-F5344CB8AC3E}">
        <p14:creationId xmlns:p14="http://schemas.microsoft.com/office/powerpoint/2010/main" val="2626024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9B9647-6CC6-42A5-AF72-8480A3D49031}" type="slidenum">
              <a:rPr lang="zh-CN" altLang="en-US" smtClean="0"/>
              <a:pPr/>
              <a:t>9</a:t>
            </a:fld>
            <a:endParaRPr lang="zh-CN" altLang="en-US"/>
          </a:p>
        </p:txBody>
      </p:sp>
    </p:spTree>
    <p:extLst>
      <p:ext uri="{BB962C8B-B14F-4D97-AF65-F5344CB8AC3E}">
        <p14:creationId xmlns:p14="http://schemas.microsoft.com/office/powerpoint/2010/main" val="606895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F6B4C6"/>
          </a:fgClr>
          <a:bgClr>
            <a:schemeClr val="bg1"/>
          </a:bgClr>
        </a:patt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750" advClick="0" advTm="3000">
        <p:fad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xml"/><Relationship Id="rId7" Type="http://schemas.openxmlformats.org/officeDocument/2006/relationships/image" Target="../media/image4.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emf"/><Relationship Id="rId5" Type="http://schemas.openxmlformats.org/officeDocument/2006/relationships/image" Target="../media/image2.emf"/><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A24D28C-14B3-4B34-8012-8CE96E841FDC}"/>
              </a:ext>
            </a:extLst>
          </p:cNvPr>
          <p:cNvPicPr>
            <a:picLocks noChangeAspect="1"/>
          </p:cNvPicPr>
          <p:nvPr/>
        </p:nvPicPr>
        <p:blipFill>
          <a:blip r:embed="rId5"/>
          <a:stretch>
            <a:fillRect/>
          </a:stretch>
        </p:blipFill>
        <p:spPr>
          <a:xfrm>
            <a:off x="2297" y="1153"/>
            <a:ext cx="12189703" cy="2121938"/>
          </a:xfrm>
          <a:prstGeom prst="rect">
            <a:avLst/>
          </a:prstGeom>
        </p:spPr>
      </p:pic>
      <p:pic>
        <p:nvPicPr>
          <p:cNvPr id="3" name="图片 2">
            <a:extLst>
              <a:ext uri="{FF2B5EF4-FFF2-40B4-BE49-F238E27FC236}">
                <a16:creationId xmlns:a16="http://schemas.microsoft.com/office/drawing/2014/main" id="{A8AC4C8F-E367-45E3-8026-969A7E743555}"/>
              </a:ext>
            </a:extLst>
          </p:cNvPr>
          <p:cNvPicPr>
            <a:picLocks noChangeAspect="1"/>
          </p:cNvPicPr>
          <p:nvPr/>
        </p:nvPicPr>
        <p:blipFill>
          <a:blip r:embed="rId6"/>
          <a:stretch>
            <a:fillRect/>
          </a:stretch>
        </p:blipFill>
        <p:spPr>
          <a:xfrm>
            <a:off x="2297" y="4424855"/>
            <a:ext cx="12189703" cy="2433146"/>
          </a:xfrm>
          <a:prstGeom prst="rect">
            <a:avLst/>
          </a:prstGeom>
        </p:spPr>
      </p:pic>
      <p:pic>
        <p:nvPicPr>
          <p:cNvPr id="4" name="图片 3">
            <a:extLst>
              <a:ext uri="{FF2B5EF4-FFF2-40B4-BE49-F238E27FC236}">
                <a16:creationId xmlns:a16="http://schemas.microsoft.com/office/drawing/2014/main" id="{9B52D26C-5634-4988-BF1E-A52641500E11}"/>
              </a:ext>
            </a:extLst>
          </p:cNvPr>
          <p:cNvPicPr>
            <a:picLocks noChangeAspect="1"/>
          </p:cNvPicPr>
          <p:nvPr/>
        </p:nvPicPr>
        <p:blipFill>
          <a:blip r:embed="rId7"/>
          <a:stretch>
            <a:fillRect/>
          </a:stretch>
        </p:blipFill>
        <p:spPr>
          <a:xfrm>
            <a:off x="2405830" y="1317614"/>
            <a:ext cx="1504018" cy="1446608"/>
          </a:xfrm>
          <a:prstGeom prst="rect">
            <a:avLst/>
          </a:prstGeom>
        </p:spPr>
      </p:pic>
      <p:pic>
        <p:nvPicPr>
          <p:cNvPr id="5" name="图片 4">
            <a:extLst>
              <a:ext uri="{FF2B5EF4-FFF2-40B4-BE49-F238E27FC236}">
                <a16:creationId xmlns:a16="http://schemas.microsoft.com/office/drawing/2014/main" id="{004F5585-6299-4182-BA69-30B13B557255}"/>
              </a:ext>
            </a:extLst>
          </p:cNvPr>
          <p:cNvPicPr>
            <a:picLocks noChangeAspect="1"/>
          </p:cNvPicPr>
          <p:nvPr/>
        </p:nvPicPr>
        <p:blipFill>
          <a:blip r:embed="rId7"/>
          <a:stretch>
            <a:fillRect/>
          </a:stretch>
        </p:blipFill>
        <p:spPr>
          <a:xfrm flipV="1">
            <a:off x="8366948" y="3878725"/>
            <a:ext cx="1607369" cy="1546014"/>
          </a:xfrm>
          <a:prstGeom prst="rect">
            <a:avLst/>
          </a:prstGeom>
        </p:spPr>
      </p:pic>
      <p:sp>
        <p:nvSpPr>
          <p:cNvPr id="6" name="文本框 5">
            <a:extLst>
              <a:ext uri="{FF2B5EF4-FFF2-40B4-BE49-F238E27FC236}">
                <a16:creationId xmlns:a16="http://schemas.microsoft.com/office/drawing/2014/main" id="{2143C9B0-89E9-4398-ADF4-0BB1D0B5661E}"/>
              </a:ext>
            </a:extLst>
          </p:cNvPr>
          <p:cNvSpPr txBox="1"/>
          <p:nvPr/>
        </p:nvSpPr>
        <p:spPr>
          <a:xfrm>
            <a:off x="2754089" y="2528062"/>
            <a:ext cx="6841161" cy="1862048"/>
          </a:xfrm>
          <a:prstGeom prst="rect">
            <a:avLst/>
          </a:prstGeom>
          <a:noFill/>
        </p:spPr>
        <p:txBody>
          <a:bodyPr wrap="square" rtlCol="0">
            <a:spAutoFit/>
          </a:bodyPr>
          <a:lstStyle/>
          <a:p>
            <a:r>
              <a:rPr lang="en-US" altLang="zh-CN" sz="11500" b="1" spc="600" dirty="0" err="1" smtClean="0">
                <a:solidFill>
                  <a:srgbClr val="B5B6E6"/>
                </a:solidFill>
                <a:latin typeface="Times New Roman" pitchFamily="18" charset="0"/>
                <a:ea typeface="微软雅黑" panose="020B0503020204020204" pitchFamily="34" charset="-122"/>
                <a:cs typeface="Times New Roman" pitchFamily="18" charset="0"/>
              </a:rPr>
              <a:t>Đ</a:t>
            </a:r>
            <a:r>
              <a:rPr lang="en-US" altLang="zh-CN" sz="11500" b="1" spc="600" dirty="0" err="1" smtClean="0">
                <a:solidFill>
                  <a:srgbClr val="F6B4C6"/>
                </a:solidFill>
                <a:latin typeface="Times New Roman" pitchFamily="18" charset="0"/>
                <a:ea typeface="微软雅黑" panose="020B0503020204020204" pitchFamily="34" charset="-122"/>
                <a:cs typeface="Times New Roman" pitchFamily="18" charset="0"/>
              </a:rPr>
              <a:t>i</a:t>
            </a:r>
            <a:r>
              <a:rPr lang="en-US" altLang="zh-CN" sz="11500" b="1" spc="600" dirty="0" err="1" smtClean="0">
                <a:solidFill>
                  <a:srgbClr val="A2D8D3"/>
                </a:solidFill>
                <a:latin typeface="Times New Roman" pitchFamily="18" charset="0"/>
                <a:ea typeface="微软雅黑" panose="020B0503020204020204" pitchFamily="34" charset="-122"/>
                <a:cs typeface="Times New Roman" pitchFamily="18" charset="0"/>
              </a:rPr>
              <a:t>ệ</a:t>
            </a:r>
            <a:r>
              <a:rPr lang="en-US" altLang="zh-CN" sz="11500" b="1" spc="600" dirty="0" err="1"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p</a:t>
            </a:r>
            <a:r>
              <a:rPr lang="en-US" altLang="zh-CN" sz="11500" b="1" spc="600"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 </a:t>
            </a:r>
            <a:r>
              <a:rPr lang="en-US" altLang="zh-CN" sz="11500" b="1" spc="600" dirty="0" err="1" smtClean="0">
                <a:solidFill>
                  <a:srgbClr val="FF0000"/>
                </a:solidFill>
                <a:latin typeface="Times New Roman" pitchFamily="18" charset="0"/>
                <a:ea typeface="微软雅黑" panose="020B0503020204020204" pitchFamily="34" charset="-122"/>
                <a:cs typeface="Times New Roman" pitchFamily="18" charset="0"/>
              </a:rPr>
              <a:t>n</a:t>
            </a:r>
            <a:r>
              <a:rPr lang="en-US" altLang="zh-CN" sz="11500" b="1" spc="600" dirty="0" err="1" smtClean="0">
                <a:solidFill>
                  <a:srgbClr val="FFFF00"/>
                </a:solidFill>
                <a:latin typeface="Times New Roman" pitchFamily="18" charset="0"/>
                <a:ea typeface="微软雅黑" panose="020B0503020204020204" pitchFamily="34" charset="-122"/>
                <a:cs typeface="Times New Roman" pitchFamily="18" charset="0"/>
              </a:rPr>
              <a:t>g</a:t>
            </a:r>
            <a:r>
              <a:rPr lang="en-US" altLang="zh-CN" sz="11500" b="1" spc="600" dirty="0" err="1" smtClean="0">
                <a:solidFill>
                  <a:srgbClr val="00B050"/>
                </a:solidFill>
                <a:latin typeface="Times New Roman" pitchFamily="18" charset="0"/>
                <a:ea typeface="微软雅黑" panose="020B0503020204020204" pitchFamily="34" charset="-122"/>
                <a:cs typeface="Times New Roman" pitchFamily="18" charset="0"/>
              </a:rPr>
              <a:t>ữ</a:t>
            </a:r>
            <a:endParaRPr lang="zh-CN" altLang="en-US" sz="11500" b="1" spc="600" dirty="0">
              <a:solidFill>
                <a:srgbClr val="00B050"/>
              </a:solidFill>
              <a:latin typeface="Times New Roman" pitchFamily="18" charset="0"/>
              <a:ea typeface="微软雅黑" panose="020B0503020204020204" pitchFamily="34" charset="-122"/>
              <a:cs typeface="Times New Roman" pitchFamily="18" charset="0"/>
            </a:endParaRPr>
          </a:p>
        </p:txBody>
      </p:sp>
      <p:pic>
        <p:nvPicPr>
          <p:cNvPr id="7" name="图片 6">
            <a:extLst>
              <a:ext uri="{FF2B5EF4-FFF2-40B4-BE49-F238E27FC236}">
                <a16:creationId xmlns:a16="http://schemas.microsoft.com/office/drawing/2014/main" id="{7693CCD1-0223-41F8-8C71-4390C45E7F64}"/>
              </a:ext>
            </a:extLst>
          </p:cNvPr>
          <p:cNvPicPr>
            <a:picLocks noChangeAspect="1"/>
          </p:cNvPicPr>
          <p:nvPr/>
        </p:nvPicPr>
        <p:blipFill>
          <a:blip r:embed="rId8"/>
          <a:stretch>
            <a:fillRect/>
          </a:stretch>
        </p:blipFill>
        <p:spPr>
          <a:xfrm rot="19254657">
            <a:off x="2133126" y="4244839"/>
            <a:ext cx="1324169" cy="1049226"/>
          </a:xfrm>
          <a:prstGeom prst="rect">
            <a:avLst/>
          </a:prstGeom>
        </p:spPr>
      </p:pic>
      <p:pic>
        <p:nvPicPr>
          <p:cNvPr id="8" name="图片 7">
            <a:extLst>
              <a:ext uri="{FF2B5EF4-FFF2-40B4-BE49-F238E27FC236}">
                <a16:creationId xmlns:a16="http://schemas.microsoft.com/office/drawing/2014/main" id="{556F30A7-0683-4317-8EAE-8F2D0A0E888C}"/>
              </a:ext>
            </a:extLst>
          </p:cNvPr>
          <p:cNvPicPr>
            <a:picLocks noChangeAspect="1"/>
          </p:cNvPicPr>
          <p:nvPr/>
        </p:nvPicPr>
        <p:blipFill>
          <a:blip r:embed="rId9"/>
          <a:stretch>
            <a:fillRect/>
          </a:stretch>
        </p:blipFill>
        <p:spPr>
          <a:xfrm rot="16200000">
            <a:off x="1378127" y="3750629"/>
            <a:ext cx="218406" cy="209017"/>
          </a:xfrm>
          <a:prstGeom prst="rect">
            <a:avLst/>
          </a:prstGeom>
        </p:spPr>
      </p:pic>
      <p:cxnSp>
        <p:nvCxnSpPr>
          <p:cNvPr id="9" name="直接连接符 8">
            <a:extLst>
              <a:ext uri="{FF2B5EF4-FFF2-40B4-BE49-F238E27FC236}">
                <a16:creationId xmlns:a16="http://schemas.microsoft.com/office/drawing/2014/main" id="{E066100B-AD3B-4975-9C7F-4C4C47A13ACC}"/>
              </a:ext>
            </a:extLst>
          </p:cNvPr>
          <p:cNvCxnSpPr/>
          <p:nvPr/>
        </p:nvCxnSpPr>
        <p:spPr>
          <a:xfrm>
            <a:off x="1327717" y="4521974"/>
            <a:ext cx="110207" cy="110207"/>
          </a:xfrm>
          <a:prstGeom prst="line">
            <a:avLst/>
          </a:prstGeom>
          <a:ln w="38100">
            <a:solidFill>
              <a:srgbClr val="FCF09F"/>
            </a:soli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AD6D70E3-EF60-4512-AE9A-82E598D57CBC}"/>
              </a:ext>
            </a:extLst>
          </p:cNvPr>
          <p:cNvCxnSpPr>
            <a:cxnSpLocks/>
          </p:cNvCxnSpPr>
          <p:nvPr/>
        </p:nvCxnSpPr>
        <p:spPr>
          <a:xfrm>
            <a:off x="2624481" y="2412707"/>
            <a:ext cx="104509" cy="79209"/>
          </a:xfrm>
          <a:prstGeom prst="line">
            <a:avLst/>
          </a:prstGeom>
          <a:ln w="38100">
            <a:solidFill>
              <a:srgbClr val="F7E3FB"/>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C12FA694-1682-4E2E-8D1C-F186E2B3A52C}"/>
              </a:ext>
            </a:extLst>
          </p:cNvPr>
          <p:cNvCxnSpPr/>
          <p:nvPr/>
        </p:nvCxnSpPr>
        <p:spPr>
          <a:xfrm>
            <a:off x="1480117" y="2299042"/>
            <a:ext cx="110207" cy="110207"/>
          </a:xfrm>
          <a:prstGeom prst="line">
            <a:avLst/>
          </a:prstGeom>
          <a:ln w="38100">
            <a:solidFill>
              <a:srgbClr val="FCF09F"/>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001A5050-9BF2-4D89-92BA-165E44499D7F}"/>
              </a:ext>
            </a:extLst>
          </p:cNvPr>
          <p:cNvCxnSpPr/>
          <p:nvPr/>
        </p:nvCxnSpPr>
        <p:spPr>
          <a:xfrm>
            <a:off x="1632517" y="6193117"/>
            <a:ext cx="110207" cy="110207"/>
          </a:xfrm>
          <a:prstGeom prst="line">
            <a:avLst/>
          </a:prstGeom>
          <a:ln w="38100">
            <a:solidFill>
              <a:srgbClr val="FCF09F"/>
            </a:solidFill>
          </a:ln>
        </p:spPr>
        <p:style>
          <a:lnRef idx="1">
            <a:schemeClr val="accent1"/>
          </a:lnRef>
          <a:fillRef idx="0">
            <a:schemeClr val="accent1"/>
          </a:fillRef>
          <a:effectRef idx="0">
            <a:schemeClr val="accent1"/>
          </a:effectRef>
          <a:fontRef idx="minor">
            <a:schemeClr val="tx1"/>
          </a:fontRef>
        </p:style>
      </p:cxnSp>
      <p:sp>
        <p:nvSpPr>
          <p:cNvPr id="13" name="椭圆 12">
            <a:extLst>
              <a:ext uri="{FF2B5EF4-FFF2-40B4-BE49-F238E27FC236}">
                <a16:creationId xmlns:a16="http://schemas.microsoft.com/office/drawing/2014/main" id="{FE6B87A7-4226-47B4-AAF0-9714D4CD8AFC}"/>
              </a:ext>
            </a:extLst>
          </p:cNvPr>
          <p:cNvSpPr/>
          <p:nvPr/>
        </p:nvSpPr>
        <p:spPr>
          <a:xfrm>
            <a:off x="543574" y="5731924"/>
            <a:ext cx="129730" cy="12973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E5D6516D-8E76-4CDE-87C6-4704631E6FF4}"/>
              </a:ext>
            </a:extLst>
          </p:cNvPr>
          <p:cNvSpPr/>
          <p:nvPr/>
        </p:nvSpPr>
        <p:spPr>
          <a:xfrm>
            <a:off x="478709" y="2466219"/>
            <a:ext cx="129730" cy="12973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3F6B4DF9-986E-4D3C-A307-B31FC30350F9}"/>
              </a:ext>
            </a:extLst>
          </p:cNvPr>
          <p:cNvSpPr/>
          <p:nvPr/>
        </p:nvSpPr>
        <p:spPr>
          <a:xfrm>
            <a:off x="2711393" y="3918445"/>
            <a:ext cx="129730" cy="12973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a:extLst>
              <a:ext uri="{FF2B5EF4-FFF2-40B4-BE49-F238E27FC236}">
                <a16:creationId xmlns:a16="http://schemas.microsoft.com/office/drawing/2014/main" id="{15D07E9C-F04E-42E0-B86D-7815D0EDEB42}"/>
              </a:ext>
            </a:extLst>
          </p:cNvPr>
          <p:cNvCxnSpPr>
            <a:cxnSpLocks/>
          </p:cNvCxnSpPr>
          <p:nvPr/>
        </p:nvCxnSpPr>
        <p:spPr>
          <a:xfrm>
            <a:off x="2776881" y="505084"/>
            <a:ext cx="104509" cy="79209"/>
          </a:xfrm>
          <a:prstGeom prst="line">
            <a:avLst/>
          </a:prstGeom>
          <a:ln w="38100">
            <a:solidFill>
              <a:srgbClr val="F7E3FB"/>
            </a:solidFill>
          </a:ln>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4853A1FA-F897-4B3B-B2CC-3D1DF2A07EEE}"/>
              </a:ext>
            </a:extLst>
          </p:cNvPr>
          <p:cNvPicPr>
            <a:picLocks noChangeAspect="1"/>
          </p:cNvPicPr>
          <p:nvPr/>
        </p:nvPicPr>
        <p:blipFill>
          <a:blip r:embed="rId8"/>
          <a:stretch>
            <a:fillRect/>
          </a:stretch>
        </p:blipFill>
        <p:spPr>
          <a:xfrm>
            <a:off x="1569460" y="1724051"/>
            <a:ext cx="399900" cy="316867"/>
          </a:xfrm>
          <a:prstGeom prst="rect">
            <a:avLst/>
          </a:prstGeom>
        </p:spPr>
      </p:pic>
      <p:pic>
        <p:nvPicPr>
          <p:cNvPr id="18" name="图片 17">
            <a:extLst>
              <a:ext uri="{FF2B5EF4-FFF2-40B4-BE49-F238E27FC236}">
                <a16:creationId xmlns:a16="http://schemas.microsoft.com/office/drawing/2014/main" id="{580449AA-8CE3-4185-AC20-D56B524AD6EB}"/>
              </a:ext>
            </a:extLst>
          </p:cNvPr>
          <p:cNvPicPr>
            <a:picLocks noChangeAspect="1"/>
          </p:cNvPicPr>
          <p:nvPr/>
        </p:nvPicPr>
        <p:blipFill>
          <a:blip r:embed="rId9"/>
          <a:stretch>
            <a:fillRect/>
          </a:stretch>
        </p:blipFill>
        <p:spPr>
          <a:xfrm rot="16200000">
            <a:off x="9682600" y="635154"/>
            <a:ext cx="218406" cy="209017"/>
          </a:xfrm>
          <a:prstGeom prst="rect">
            <a:avLst/>
          </a:prstGeom>
        </p:spPr>
      </p:pic>
      <p:pic>
        <p:nvPicPr>
          <p:cNvPr id="19" name="图片 18">
            <a:extLst>
              <a:ext uri="{FF2B5EF4-FFF2-40B4-BE49-F238E27FC236}">
                <a16:creationId xmlns:a16="http://schemas.microsoft.com/office/drawing/2014/main" id="{DA69119F-6101-4FD7-9625-BF7EE3F0A285}"/>
              </a:ext>
            </a:extLst>
          </p:cNvPr>
          <p:cNvPicPr>
            <a:picLocks noChangeAspect="1"/>
          </p:cNvPicPr>
          <p:nvPr/>
        </p:nvPicPr>
        <p:blipFill>
          <a:blip r:embed="rId9"/>
          <a:stretch>
            <a:fillRect/>
          </a:stretch>
        </p:blipFill>
        <p:spPr>
          <a:xfrm>
            <a:off x="7723315" y="1249545"/>
            <a:ext cx="218406" cy="209017"/>
          </a:xfrm>
          <a:prstGeom prst="rect">
            <a:avLst/>
          </a:prstGeom>
        </p:spPr>
      </p:pic>
      <p:pic>
        <p:nvPicPr>
          <p:cNvPr id="20" name="图片 19">
            <a:extLst>
              <a:ext uri="{FF2B5EF4-FFF2-40B4-BE49-F238E27FC236}">
                <a16:creationId xmlns:a16="http://schemas.microsoft.com/office/drawing/2014/main" id="{EA76A6D6-362E-45BF-A481-061678F3730F}"/>
              </a:ext>
            </a:extLst>
          </p:cNvPr>
          <p:cNvPicPr>
            <a:picLocks noChangeAspect="1"/>
          </p:cNvPicPr>
          <p:nvPr/>
        </p:nvPicPr>
        <p:blipFill>
          <a:blip r:embed="rId9"/>
          <a:stretch>
            <a:fillRect/>
          </a:stretch>
        </p:blipFill>
        <p:spPr>
          <a:xfrm>
            <a:off x="9746939" y="3617623"/>
            <a:ext cx="218406" cy="209017"/>
          </a:xfrm>
          <a:prstGeom prst="rect">
            <a:avLst/>
          </a:prstGeom>
        </p:spPr>
      </p:pic>
      <p:pic>
        <p:nvPicPr>
          <p:cNvPr id="21" name="图片 20">
            <a:extLst>
              <a:ext uri="{FF2B5EF4-FFF2-40B4-BE49-F238E27FC236}">
                <a16:creationId xmlns:a16="http://schemas.microsoft.com/office/drawing/2014/main" id="{BCB73EA9-3142-4913-BA87-E9B9D65551CC}"/>
              </a:ext>
            </a:extLst>
          </p:cNvPr>
          <p:cNvPicPr>
            <a:picLocks noChangeAspect="1"/>
          </p:cNvPicPr>
          <p:nvPr/>
        </p:nvPicPr>
        <p:blipFill>
          <a:blip r:embed="rId9"/>
          <a:stretch>
            <a:fillRect/>
          </a:stretch>
        </p:blipFill>
        <p:spPr>
          <a:xfrm>
            <a:off x="6578419" y="5692280"/>
            <a:ext cx="218406" cy="209017"/>
          </a:xfrm>
          <a:prstGeom prst="rect">
            <a:avLst/>
          </a:prstGeom>
        </p:spPr>
      </p:pic>
      <p:pic>
        <p:nvPicPr>
          <p:cNvPr id="22" name="图片 21">
            <a:extLst>
              <a:ext uri="{FF2B5EF4-FFF2-40B4-BE49-F238E27FC236}">
                <a16:creationId xmlns:a16="http://schemas.microsoft.com/office/drawing/2014/main" id="{517A11F1-A02A-4D61-AC36-6613A7C0E248}"/>
              </a:ext>
            </a:extLst>
          </p:cNvPr>
          <p:cNvPicPr>
            <a:picLocks noChangeAspect="1"/>
          </p:cNvPicPr>
          <p:nvPr/>
        </p:nvPicPr>
        <p:blipFill>
          <a:blip r:embed="rId8"/>
          <a:stretch>
            <a:fillRect/>
          </a:stretch>
        </p:blipFill>
        <p:spPr>
          <a:xfrm rot="17452025">
            <a:off x="5173243" y="824498"/>
            <a:ext cx="399900" cy="316867"/>
          </a:xfrm>
          <a:prstGeom prst="rect">
            <a:avLst/>
          </a:prstGeom>
        </p:spPr>
      </p:pic>
      <p:pic>
        <p:nvPicPr>
          <p:cNvPr id="23" name="图片 22">
            <a:extLst>
              <a:ext uri="{FF2B5EF4-FFF2-40B4-BE49-F238E27FC236}">
                <a16:creationId xmlns:a16="http://schemas.microsoft.com/office/drawing/2014/main" id="{4AAA19E0-501D-4AE4-843F-E169EC024AAA}"/>
              </a:ext>
            </a:extLst>
          </p:cNvPr>
          <p:cNvPicPr>
            <a:picLocks noChangeAspect="1"/>
          </p:cNvPicPr>
          <p:nvPr/>
        </p:nvPicPr>
        <p:blipFill>
          <a:blip r:embed="rId8"/>
          <a:stretch>
            <a:fillRect/>
          </a:stretch>
        </p:blipFill>
        <p:spPr>
          <a:xfrm rot="14149897">
            <a:off x="4254688" y="5442490"/>
            <a:ext cx="399900" cy="316867"/>
          </a:xfrm>
          <a:prstGeom prst="rect">
            <a:avLst/>
          </a:prstGeom>
        </p:spPr>
      </p:pic>
      <p:cxnSp>
        <p:nvCxnSpPr>
          <p:cNvPr id="24" name="直接连接符 23">
            <a:extLst>
              <a:ext uri="{FF2B5EF4-FFF2-40B4-BE49-F238E27FC236}">
                <a16:creationId xmlns:a16="http://schemas.microsoft.com/office/drawing/2014/main" id="{D10A1591-1958-4CA3-88D4-37CD8A1A5369}"/>
              </a:ext>
            </a:extLst>
          </p:cNvPr>
          <p:cNvCxnSpPr/>
          <p:nvPr/>
        </p:nvCxnSpPr>
        <p:spPr>
          <a:xfrm>
            <a:off x="9940914" y="4979174"/>
            <a:ext cx="110207" cy="110207"/>
          </a:xfrm>
          <a:prstGeom prst="line">
            <a:avLst/>
          </a:prstGeom>
          <a:ln w="38100">
            <a:solidFill>
              <a:srgbClr val="FCF09F"/>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22EFEC77-5B27-464D-A7EA-FA9B7379DADB}"/>
              </a:ext>
            </a:extLst>
          </p:cNvPr>
          <p:cNvSpPr/>
          <p:nvPr/>
        </p:nvSpPr>
        <p:spPr>
          <a:xfrm>
            <a:off x="3391666" y="404242"/>
            <a:ext cx="129730" cy="12973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06212C5C-9887-47F7-87E2-4A662DDF1152}"/>
              </a:ext>
            </a:extLst>
          </p:cNvPr>
          <p:cNvSpPr/>
          <p:nvPr/>
        </p:nvSpPr>
        <p:spPr>
          <a:xfrm>
            <a:off x="10485244" y="2996622"/>
            <a:ext cx="129730" cy="12973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a:extLst>
              <a:ext uri="{FF2B5EF4-FFF2-40B4-BE49-F238E27FC236}">
                <a16:creationId xmlns:a16="http://schemas.microsoft.com/office/drawing/2014/main" id="{CF031E8C-12D4-47DC-B508-B570FA9B99F7}"/>
              </a:ext>
            </a:extLst>
          </p:cNvPr>
          <p:cNvCxnSpPr>
            <a:cxnSpLocks/>
          </p:cNvCxnSpPr>
          <p:nvPr/>
        </p:nvCxnSpPr>
        <p:spPr>
          <a:xfrm>
            <a:off x="2776881" y="505084"/>
            <a:ext cx="104509" cy="79209"/>
          </a:xfrm>
          <a:prstGeom prst="line">
            <a:avLst/>
          </a:prstGeom>
          <a:ln w="38100">
            <a:solidFill>
              <a:srgbClr val="F7E3FB"/>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7D687F58-C003-4CC2-AC05-55BBEF120EE4}"/>
              </a:ext>
            </a:extLst>
          </p:cNvPr>
          <p:cNvCxnSpPr>
            <a:cxnSpLocks/>
          </p:cNvCxnSpPr>
          <p:nvPr/>
        </p:nvCxnSpPr>
        <p:spPr>
          <a:xfrm flipV="1">
            <a:off x="11139253" y="4954255"/>
            <a:ext cx="75285" cy="104508"/>
          </a:xfrm>
          <a:prstGeom prst="line">
            <a:avLst/>
          </a:prstGeom>
          <a:ln w="38100">
            <a:solidFill>
              <a:srgbClr val="A2D8D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EEF9680B-BD8F-429A-BF58-6CAF28C52D09}"/>
              </a:ext>
            </a:extLst>
          </p:cNvPr>
          <p:cNvCxnSpPr>
            <a:cxnSpLocks/>
          </p:cNvCxnSpPr>
          <p:nvPr/>
        </p:nvCxnSpPr>
        <p:spPr>
          <a:xfrm flipV="1">
            <a:off x="11291653" y="2205808"/>
            <a:ext cx="75285" cy="104508"/>
          </a:xfrm>
          <a:prstGeom prst="line">
            <a:avLst/>
          </a:prstGeom>
          <a:ln w="38100">
            <a:solidFill>
              <a:srgbClr val="A2D8D3"/>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7D9D5927-0946-4279-B0A4-D1FA1B20C04B}"/>
              </a:ext>
            </a:extLst>
          </p:cNvPr>
          <p:cNvCxnSpPr>
            <a:cxnSpLocks/>
          </p:cNvCxnSpPr>
          <p:nvPr/>
        </p:nvCxnSpPr>
        <p:spPr>
          <a:xfrm flipV="1">
            <a:off x="9666273" y="5901297"/>
            <a:ext cx="75285" cy="104508"/>
          </a:xfrm>
          <a:prstGeom prst="line">
            <a:avLst/>
          </a:prstGeom>
          <a:ln w="38100">
            <a:solidFill>
              <a:srgbClr val="A2D8D3"/>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74E93BBB-77D3-4452-83E6-884D9E1ADAFF}"/>
              </a:ext>
            </a:extLst>
          </p:cNvPr>
          <p:cNvCxnSpPr>
            <a:cxnSpLocks/>
          </p:cNvCxnSpPr>
          <p:nvPr/>
        </p:nvCxnSpPr>
        <p:spPr>
          <a:xfrm>
            <a:off x="9965345" y="2123091"/>
            <a:ext cx="298707" cy="0"/>
          </a:xfrm>
          <a:prstGeom prst="line">
            <a:avLst/>
          </a:prstGeom>
          <a:ln w="38100">
            <a:solidFill>
              <a:srgbClr val="A2D8D3"/>
            </a:solidFill>
          </a:ln>
        </p:spPr>
        <p:style>
          <a:lnRef idx="1">
            <a:schemeClr val="accent1"/>
          </a:lnRef>
          <a:fillRef idx="0">
            <a:schemeClr val="accent1"/>
          </a:fillRef>
          <a:effectRef idx="0">
            <a:schemeClr val="accent1"/>
          </a:effectRef>
          <a:fontRef idx="minor">
            <a:schemeClr val="tx1"/>
          </a:fontRef>
        </p:style>
      </p:cxnSp>
      <p:pic>
        <p:nvPicPr>
          <p:cNvPr id="32" name="高姗 - 遇见你的时候所有星星都落到我头上">
            <a:hlinkClick r:id="" action="ppaction://media"/>
            <a:extLst>
              <a:ext uri="{FF2B5EF4-FFF2-40B4-BE49-F238E27FC236}">
                <a16:creationId xmlns:a16="http://schemas.microsoft.com/office/drawing/2014/main" id="{94641F6A-074D-4192-B5DD-E12B193CA369}"/>
              </a:ext>
            </a:extLst>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1041644" y="-2630121"/>
            <a:ext cx="487363" cy="487363"/>
          </a:xfrm>
          <a:prstGeom prst="rect">
            <a:avLst/>
          </a:prstGeom>
        </p:spPr>
      </p:pic>
      <p:pic>
        <p:nvPicPr>
          <p:cNvPr id="33" name="图片 6">
            <a:extLst>
              <a:ext uri="{FF2B5EF4-FFF2-40B4-BE49-F238E27FC236}">
                <a16:creationId xmlns:a16="http://schemas.microsoft.com/office/drawing/2014/main" id="{7693CCD1-0223-41F8-8C71-4390C45E7F64}"/>
              </a:ext>
            </a:extLst>
          </p:cNvPr>
          <p:cNvPicPr>
            <a:picLocks noChangeAspect="1"/>
          </p:cNvPicPr>
          <p:nvPr/>
        </p:nvPicPr>
        <p:blipFill>
          <a:blip r:embed="rId8"/>
          <a:stretch>
            <a:fillRect/>
          </a:stretch>
        </p:blipFill>
        <p:spPr>
          <a:xfrm rot="19254657">
            <a:off x="8638825" y="2081550"/>
            <a:ext cx="1324169" cy="1049226"/>
          </a:xfrm>
          <a:prstGeom prst="rect">
            <a:avLst/>
          </a:prstGeom>
        </p:spPr>
      </p:pic>
    </p:spTree>
    <p:extLst>
      <p:ext uri="{BB962C8B-B14F-4D97-AF65-F5344CB8AC3E}">
        <p14:creationId xmlns:p14="http://schemas.microsoft.com/office/powerpoint/2010/main" val="40778851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par>
                                <p:cTn id="68" presetID="10" presetClass="entr" presetSubtype="0"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par>
                                <p:cTn id="83" presetID="10" presetClass="entr" presetSubtype="0" fill="hold"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500"/>
                                        <p:tgtEl>
                                          <p:spTgt spid="29"/>
                                        </p:tgtEl>
                                      </p:cBhvr>
                                    </p:animEffect>
                                  </p:childTnLst>
                                </p:cTn>
                              </p:par>
                              <p:par>
                                <p:cTn id="86" presetID="10" presetClass="entr" presetSubtype="0" fill="hold"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par>
                                <p:cTn id="89" presetID="10"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500"/>
                                        <p:tgtEl>
                                          <p:spTgt spid="31"/>
                                        </p:tgtEl>
                                      </p:cBhvr>
                                    </p:animEffect>
                                  </p:childTnLst>
                                </p:cTn>
                              </p:par>
                            </p:childTnLst>
                          </p:cTn>
                        </p:par>
                        <p:par>
                          <p:cTn id="92" fill="hold">
                            <p:stCondLst>
                              <p:cond delay="500"/>
                            </p:stCondLst>
                            <p:childTnLst>
                              <p:par>
                                <p:cTn id="93" presetID="1" presetClass="mediacall" presetSubtype="0" fill="hold" nodeType="afterEffect">
                                  <p:stCondLst>
                                    <p:cond delay="0"/>
                                  </p:stCondLst>
                                  <p:childTnLst>
                                    <p:cmd type="call" cmd="playFrom(0.0)">
                                      <p:cBhvr>
                                        <p:cTn id="94" dur="1" fill="hold"/>
                                        <p:tgtEl>
                                          <p:spTgt spid="32"/>
                                        </p:tgtEl>
                                      </p:cBhvr>
                                    </p:cmd>
                                  </p:childTnLst>
                                </p:cTn>
                              </p:par>
                              <p:par>
                                <p:cTn id="95" presetID="10" presetClass="entr" presetSubtype="0"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18" presetClass="entr" presetSubtype="12" fill="hold" grpId="1" nodeType="click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strips(downLeft)">
                                      <p:cBhvr>
                                        <p:cTn id="10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3" repeatCount="indefinite" fill="remove" display="0">
                  <p:stCondLst>
                    <p:cond delay="indefinite"/>
                  </p:stCondLst>
                  <p:endCondLst>
                    <p:cond evt="onStopAudio" delay="0">
                      <p:tgtEl>
                        <p:sldTgt/>
                      </p:tgtEl>
                    </p:cond>
                  </p:endCondLst>
                </p:cTn>
                <p:tgtEl>
                  <p:spTgt spid="32"/>
                </p:tgtEl>
              </p:cMediaNode>
            </p:audio>
          </p:childTnLst>
        </p:cTn>
      </p:par>
    </p:tnLst>
    <p:bldLst>
      <p:bldP spid="6" grpId="1"/>
      <p:bldP spid="13" grpId="0" animBg="1"/>
      <p:bldP spid="14" grpId="0" animBg="1"/>
      <p:bldP spid="15" grpId="0" animBg="1"/>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8EA58DE-1620-4539-AD15-74DC290BAC43}"/>
              </a:ext>
            </a:extLst>
          </p:cNvPr>
          <p:cNvPicPr>
            <a:picLocks noChangeAspect="1"/>
          </p:cNvPicPr>
          <p:nvPr/>
        </p:nvPicPr>
        <p:blipFill>
          <a:blip r:embed="rId2"/>
          <a:stretch>
            <a:fillRect/>
          </a:stretch>
        </p:blipFill>
        <p:spPr>
          <a:xfrm>
            <a:off x="2730625" y="1775632"/>
            <a:ext cx="519028" cy="499216"/>
          </a:xfrm>
          <a:prstGeom prst="rect">
            <a:avLst/>
          </a:prstGeom>
        </p:spPr>
      </p:pic>
      <p:pic>
        <p:nvPicPr>
          <p:cNvPr id="6" name="图片 4">
            <a:extLst>
              <a:ext uri="{FF2B5EF4-FFF2-40B4-BE49-F238E27FC236}">
                <a16:creationId xmlns:a16="http://schemas.microsoft.com/office/drawing/2014/main" id="{28EA58DE-1620-4539-AD15-74DC290BAC43}"/>
              </a:ext>
            </a:extLst>
          </p:cNvPr>
          <p:cNvPicPr>
            <a:picLocks noChangeAspect="1"/>
          </p:cNvPicPr>
          <p:nvPr/>
        </p:nvPicPr>
        <p:blipFill>
          <a:blip r:embed="rId2"/>
          <a:stretch>
            <a:fillRect/>
          </a:stretch>
        </p:blipFill>
        <p:spPr>
          <a:xfrm>
            <a:off x="5768768" y="5134381"/>
            <a:ext cx="519028" cy="499216"/>
          </a:xfrm>
          <a:prstGeom prst="rect">
            <a:avLst/>
          </a:prstGeom>
        </p:spPr>
      </p:pic>
      <p:pic>
        <p:nvPicPr>
          <p:cNvPr id="7" name="图片 4">
            <a:extLst>
              <a:ext uri="{FF2B5EF4-FFF2-40B4-BE49-F238E27FC236}">
                <a16:creationId xmlns:a16="http://schemas.microsoft.com/office/drawing/2014/main" id="{28EA58DE-1620-4539-AD15-74DC290BAC43}"/>
              </a:ext>
            </a:extLst>
          </p:cNvPr>
          <p:cNvPicPr>
            <a:picLocks noChangeAspect="1"/>
          </p:cNvPicPr>
          <p:nvPr/>
        </p:nvPicPr>
        <p:blipFill>
          <a:blip r:embed="rId2"/>
          <a:stretch>
            <a:fillRect/>
          </a:stretch>
        </p:blipFill>
        <p:spPr>
          <a:xfrm>
            <a:off x="256625" y="5369902"/>
            <a:ext cx="519028" cy="499216"/>
          </a:xfrm>
          <a:prstGeom prst="rect">
            <a:avLst/>
          </a:prstGeom>
        </p:spPr>
      </p:pic>
      <p:sp>
        <p:nvSpPr>
          <p:cNvPr id="44033" name="Rectangle 1"/>
          <p:cNvSpPr>
            <a:spLocks noChangeArrowheads="1"/>
          </p:cNvSpPr>
          <p:nvPr/>
        </p:nvSpPr>
        <p:spPr bwMode="auto">
          <a:xfrm>
            <a:off x="175491" y="94488"/>
            <a:ext cx="12016509"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So sánh điệp ngữ trong ba đoạn thơ và chỉ rõ đặc điểm của mỗi dạng?</a:t>
            </a:r>
            <a:endParaRPr kumimoji="0" lang="pt-BR" sz="4400" b="1"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3501216" y="921663"/>
            <a:ext cx="6689766" cy="3970318"/>
          </a:xfrm>
          <a:prstGeom prst="rect">
            <a:avLst/>
          </a:prstGeom>
        </p:spPr>
        <p:txBody>
          <a:bodyPr wrap="square">
            <a:spAutoFit/>
          </a:bodyPr>
          <a:lstStyle/>
          <a:p>
            <a:r>
              <a:rPr lang="vi-VN" sz="2800" i="1" dirty="0" smtClean="0">
                <a:solidFill>
                  <a:srgbClr val="0070C0"/>
                </a:solidFill>
                <a:latin typeface="+mj-lt"/>
              </a:rPr>
              <a:t>Anh đã tìm em</a:t>
            </a:r>
            <a:r>
              <a:rPr lang="en-US" sz="2800" i="1" dirty="0" smtClean="0">
                <a:solidFill>
                  <a:srgbClr val="0070C0"/>
                </a:solidFill>
                <a:latin typeface="+mj-lt"/>
              </a:rPr>
              <a:t>,</a:t>
            </a:r>
            <a:r>
              <a:rPr lang="vi-VN" sz="2800" i="1" dirty="0" smtClean="0">
                <a:solidFill>
                  <a:srgbClr val="0070C0"/>
                </a:solidFill>
                <a:latin typeface="+mj-lt"/>
              </a:rPr>
              <a:t> </a:t>
            </a:r>
            <a:r>
              <a:rPr lang="vi-VN" sz="2800" b="1" i="1" dirty="0" smtClean="0">
                <a:solidFill>
                  <a:srgbClr val="0070C0"/>
                </a:solidFill>
                <a:latin typeface="+mj-lt"/>
              </a:rPr>
              <a:t>rất lâu, rất lâu </a:t>
            </a:r>
            <a:r>
              <a:rPr lang="vi-VN" sz="2800" i="1" dirty="0" smtClean="0">
                <a:solidFill>
                  <a:srgbClr val="0070C0"/>
                </a:solidFill>
                <a:latin typeface="+mj-lt"/>
              </a:rPr>
              <a:t/>
            </a:r>
            <a:br>
              <a:rPr lang="vi-VN" sz="2800" i="1" dirty="0" smtClean="0">
                <a:solidFill>
                  <a:srgbClr val="0070C0"/>
                </a:solidFill>
                <a:latin typeface="+mj-lt"/>
              </a:rPr>
            </a:br>
            <a:r>
              <a:rPr lang="vi-VN" sz="2800" i="1" dirty="0" smtClean="0">
                <a:solidFill>
                  <a:srgbClr val="0070C0"/>
                </a:solidFill>
                <a:latin typeface="+mj-lt"/>
              </a:rPr>
              <a:t>Cô gái ở Thạch Kim Thạch Nhọn </a:t>
            </a:r>
            <a:br>
              <a:rPr lang="vi-VN" sz="2800" i="1" dirty="0" smtClean="0">
                <a:solidFill>
                  <a:srgbClr val="0070C0"/>
                </a:solidFill>
                <a:latin typeface="+mj-lt"/>
              </a:rPr>
            </a:br>
            <a:r>
              <a:rPr lang="vi-VN" sz="2800" b="1" i="1" dirty="0" smtClean="0">
                <a:solidFill>
                  <a:srgbClr val="0070C0"/>
                </a:solidFill>
                <a:latin typeface="+mj-lt"/>
              </a:rPr>
              <a:t>Khăn xanh, khăn xanh </a:t>
            </a:r>
            <a:r>
              <a:rPr lang="vi-VN" sz="2800" i="1" dirty="0" smtClean="0">
                <a:solidFill>
                  <a:srgbClr val="0070C0"/>
                </a:solidFill>
                <a:latin typeface="+mj-lt"/>
              </a:rPr>
              <a:t>phơi đầy lán sớm </a:t>
            </a:r>
            <a:br>
              <a:rPr lang="vi-VN" sz="2800" i="1" dirty="0" smtClean="0">
                <a:solidFill>
                  <a:srgbClr val="0070C0"/>
                </a:solidFill>
                <a:latin typeface="+mj-lt"/>
              </a:rPr>
            </a:br>
            <a:r>
              <a:rPr lang="vi-VN" sz="2800" i="1" dirty="0" smtClean="0">
                <a:solidFill>
                  <a:srgbClr val="0070C0"/>
                </a:solidFill>
                <a:latin typeface="+mj-lt"/>
              </a:rPr>
              <a:t>Sách giấy mở tung trắng cả rừng chiều. </a:t>
            </a:r>
            <a:br>
              <a:rPr lang="vi-VN" sz="2800" i="1" dirty="0" smtClean="0">
                <a:solidFill>
                  <a:srgbClr val="0070C0"/>
                </a:solidFill>
                <a:latin typeface="+mj-lt"/>
              </a:rPr>
            </a:br>
            <a:r>
              <a:rPr lang="en-US" sz="2800" i="1" dirty="0" smtClean="0">
                <a:solidFill>
                  <a:srgbClr val="0070C0"/>
                </a:solidFill>
                <a:latin typeface="+mj-lt"/>
              </a:rPr>
              <a:t>				……..</a:t>
            </a:r>
            <a:r>
              <a:rPr lang="vi-VN" sz="2800" i="1" dirty="0" smtClean="0">
                <a:solidFill>
                  <a:srgbClr val="0070C0"/>
                </a:solidFill>
                <a:latin typeface="+mj-lt"/>
              </a:rPr>
              <a:t/>
            </a:r>
            <a:br>
              <a:rPr lang="vi-VN" sz="2800" i="1" dirty="0" smtClean="0">
                <a:solidFill>
                  <a:srgbClr val="0070C0"/>
                </a:solidFill>
                <a:latin typeface="+mj-lt"/>
              </a:rPr>
            </a:br>
            <a:r>
              <a:rPr lang="vi-VN" sz="2800" i="1" dirty="0" smtClean="0">
                <a:solidFill>
                  <a:srgbClr val="0070C0"/>
                </a:solidFill>
                <a:latin typeface="+mj-lt"/>
              </a:rPr>
              <a:t>Chuyện kể từ nỗi nhớ sâu xa </a:t>
            </a:r>
            <a:br>
              <a:rPr lang="vi-VN" sz="2800" i="1" dirty="0" smtClean="0">
                <a:solidFill>
                  <a:srgbClr val="0070C0"/>
                </a:solidFill>
                <a:latin typeface="+mj-lt"/>
              </a:rPr>
            </a:br>
            <a:r>
              <a:rPr lang="vi-VN" sz="2800" b="1" i="1" dirty="0" smtClean="0">
                <a:solidFill>
                  <a:srgbClr val="0070C0"/>
                </a:solidFill>
                <a:latin typeface="+mj-lt"/>
              </a:rPr>
              <a:t>Thương em, thương em, thương em </a:t>
            </a:r>
            <a:r>
              <a:rPr lang="vi-VN" sz="2800" i="1" dirty="0" smtClean="0">
                <a:solidFill>
                  <a:srgbClr val="0070C0"/>
                </a:solidFill>
                <a:latin typeface="+mj-lt"/>
              </a:rPr>
              <a:t>biết mấy... </a:t>
            </a:r>
            <a:br>
              <a:rPr lang="vi-VN" sz="2800" i="1" dirty="0" smtClean="0">
                <a:solidFill>
                  <a:srgbClr val="0070C0"/>
                </a:solidFill>
                <a:latin typeface="+mj-lt"/>
              </a:rPr>
            </a:br>
            <a:endParaRPr lang="en-US" sz="2800" i="1" dirty="0">
              <a:solidFill>
                <a:srgbClr val="0070C0"/>
              </a:solidFill>
              <a:latin typeface="+mj-lt"/>
            </a:endParaRPr>
          </a:p>
        </p:txBody>
      </p:sp>
      <p:sp>
        <p:nvSpPr>
          <p:cNvPr id="10" name="Rectangle 9"/>
          <p:cNvSpPr/>
          <p:nvPr/>
        </p:nvSpPr>
        <p:spPr>
          <a:xfrm>
            <a:off x="1027216" y="4784506"/>
            <a:ext cx="4267200" cy="1384995"/>
          </a:xfrm>
          <a:prstGeom prst="rect">
            <a:avLst/>
          </a:prstGeom>
        </p:spPr>
        <p:txBody>
          <a:bodyPr wrap="square">
            <a:spAutoFit/>
          </a:bodyPr>
          <a:lstStyle/>
          <a:p>
            <a:r>
              <a:rPr lang="vi-VN" sz="2800" b="1" i="1" dirty="0" smtClean="0">
                <a:latin typeface="Times New Roman" pitchFamily="18" charset="0"/>
                <a:cs typeface="Times New Roman" pitchFamily="18" charset="0"/>
              </a:rPr>
              <a:t>Nghe</a:t>
            </a:r>
            <a:r>
              <a:rPr lang="vi-VN" sz="2800" i="1" dirty="0" smtClean="0">
                <a:latin typeface="Times New Roman" pitchFamily="18" charset="0"/>
                <a:cs typeface="Times New Roman" pitchFamily="18" charset="0"/>
              </a:rPr>
              <a:t> xao động nắng trưa</a:t>
            </a:r>
            <a:br>
              <a:rPr lang="vi-VN" sz="2800" i="1" dirty="0" smtClean="0">
                <a:latin typeface="Times New Roman" pitchFamily="18" charset="0"/>
                <a:cs typeface="Times New Roman" pitchFamily="18" charset="0"/>
              </a:rPr>
            </a:br>
            <a:r>
              <a:rPr lang="vi-VN" sz="2800" b="1" i="1" dirty="0" smtClean="0">
                <a:latin typeface="Times New Roman" pitchFamily="18" charset="0"/>
                <a:cs typeface="Times New Roman" pitchFamily="18" charset="0"/>
              </a:rPr>
              <a:t>Nghe </a:t>
            </a:r>
            <a:r>
              <a:rPr lang="vi-VN" sz="2800" i="1" dirty="0" smtClean="0">
                <a:latin typeface="Times New Roman" pitchFamily="18" charset="0"/>
                <a:cs typeface="Times New Roman" pitchFamily="18" charset="0"/>
              </a:rPr>
              <a:t>bàn chân đỡ mỏi</a:t>
            </a:r>
            <a:br>
              <a:rPr lang="vi-VN" sz="2800" i="1" dirty="0" smtClean="0">
                <a:latin typeface="Times New Roman" pitchFamily="18" charset="0"/>
                <a:cs typeface="Times New Roman" pitchFamily="18" charset="0"/>
              </a:rPr>
            </a:br>
            <a:r>
              <a:rPr lang="vi-VN" sz="2800" b="1" i="1" dirty="0" smtClean="0">
                <a:latin typeface="Times New Roman" pitchFamily="18" charset="0"/>
                <a:cs typeface="Times New Roman" pitchFamily="18" charset="0"/>
              </a:rPr>
              <a:t>Nghe</a:t>
            </a:r>
            <a:r>
              <a:rPr lang="vi-VN" sz="2800" i="1" dirty="0" smtClean="0">
                <a:latin typeface="Times New Roman" pitchFamily="18" charset="0"/>
                <a:cs typeface="Times New Roman" pitchFamily="18" charset="0"/>
              </a:rPr>
              <a:t> gọi về tuổi thơ</a:t>
            </a:r>
            <a:r>
              <a:rPr lang="en-US" sz="2800" i="1" dirty="0" smtClean="0">
                <a:latin typeface="Times New Roman" pitchFamily="18" charset="0"/>
                <a:cs typeface="Times New Roman" pitchFamily="18" charset="0"/>
              </a:rPr>
              <a:t>.</a:t>
            </a:r>
          </a:p>
        </p:txBody>
      </p:sp>
      <p:sp>
        <p:nvSpPr>
          <p:cNvPr id="11" name="Rectangle 10"/>
          <p:cNvSpPr/>
          <p:nvPr/>
        </p:nvSpPr>
        <p:spPr>
          <a:xfrm>
            <a:off x="6511650" y="4494019"/>
            <a:ext cx="5772714" cy="1815882"/>
          </a:xfrm>
          <a:prstGeom prst="rect">
            <a:avLst/>
          </a:prstGeom>
        </p:spPr>
        <p:txBody>
          <a:bodyPr wrap="square">
            <a:spAutoFit/>
          </a:bodyPr>
          <a:lstStyle/>
          <a:p>
            <a:r>
              <a:rPr lang="vi-VN" sz="2800" i="1" dirty="0" smtClean="0">
                <a:solidFill>
                  <a:srgbClr val="FF0000"/>
                </a:solidFill>
                <a:latin typeface="+mj-lt"/>
              </a:rPr>
              <a:t>Cùng trông lại mà cũng chẳng </a:t>
            </a:r>
            <a:r>
              <a:rPr lang="vi-VN" sz="2800" b="1" i="1" dirty="0" smtClean="0">
                <a:solidFill>
                  <a:srgbClr val="FF0000"/>
                </a:solidFill>
                <a:latin typeface="+mj-lt"/>
              </a:rPr>
              <a:t>thấy</a:t>
            </a:r>
          </a:p>
          <a:p>
            <a:r>
              <a:rPr lang="vi-VN" sz="2800" b="1" i="1" dirty="0" smtClean="0">
                <a:solidFill>
                  <a:srgbClr val="FF0000"/>
                </a:solidFill>
                <a:latin typeface="+mj-lt"/>
              </a:rPr>
              <a:t>Thấy</a:t>
            </a:r>
            <a:r>
              <a:rPr lang="vi-VN" sz="2800" i="1" dirty="0" smtClean="0">
                <a:solidFill>
                  <a:srgbClr val="FF0000"/>
                </a:solidFill>
                <a:latin typeface="+mj-lt"/>
              </a:rPr>
              <a:t> xanh xanh những mấy </a:t>
            </a:r>
            <a:r>
              <a:rPr lang="vi-VN" sz="2800" b="1" i="1" dirty="0" smtClean="0">
                <a:solidFill>
                  <a:srgbClr val="FF0000"/>
                </a:solidFill>
                <a:latin typeface="+mj-lt"/>
              </a:rPr>
              <a:t>ngàn dâu</a:t>
            </a:r>
          </a:p>
          <a:p>
            <a:r>
              <a:rPr lang="vi-VN" sz="2800" b="1" i="1" dirty="0" smtClean="0">
                <a:solidFill>
                  <a:srgbClr val="FF0000"/>
                </a:solidFill>
                <a:latin typeface="+mj-lt"/>
              </a:rPr>
              <a:t>Ngàn dâu </a:t>
            </a:r>
            <a:r>
              <a:rPr lang="vi-VN" sz="2800" i="1" dirty="0" smtClean="0">
                <a:solidFill>
                  <a:srgbClr val="FF0000"/>
                </a:solidFill>
                <a:latin typeface="+mj-lt"/>
              </a:rPr>
              <a:t>xanh ngắt một màu</a:t>
            </a:r>
          </a:p>
          <a:p>
            <a:r>
              <a:rPr lang="vi-VN" sz="2800" i="1" dirty="0" smtClean="0">
                <a:solidFill>
                  <a:srgbClr val="FF0000"/>
                </a:solidFill>
                <a:latin typeface="+mj-lt"/>
              </a:rPr>
              <a:t>Lòng chàng ý thiếp ai sầu hơn ai?</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additive="base">
                                        <p:cTn id="7" dur="500" fill="hold"/>
                                        <p:tgtEl>
                                          <p:spTgt spid="44033"/>
                                        </p:tgtEl>
                                        <p:attrNameLst>
                                          <p:attrName>ppt_x</p:attrName>
                                        </p:attrNameLst>
                                      </p:cBhvr>
                                      <p:tavLst>
                                        <p:tav tm="0">
                                          <p:val>
                                            <p:strVal val="#ppt_x"/>
                                          </p:val>
                                        </p:tav>
                                        <p:tav tm="100000">
                                          <p:val>
                                            <p:strVal val="#ppt_x"/>
                                          </p:val>
                                        </p:tav>
                                      </p:tavLst>
                                    </p:anim>
                                    <p:anim calcmode="lin" valueType="num">
                                      <p:cBhvr additive="base">
                                        <p:cTn id="8" dur="500" fill="hold"/>
                                        <p:tgtEl>
                                          <p:spTgt spid="440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par>
                                <p:cTn id="14" presetID="8"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amond(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amond(in)">
                                      <p:cBhvr>
                                        <p:cTn id="21" dur="2000"/>
                                        <p:tgtEl>
                                          <p:spTgt spid="10"/>
                                        </p:tgtEl>
                                      </p:cBhvr>
                                    </p:animEffect>
                                  </p:childTnLst>
                                </p:cTn>
                              </p:par>
                              <p:par>
                                <p:cTn id="22" presetID="8" presetClass="entr" presetSubtype="16"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amond(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amond(in)">
                                      <p:cBhvr>
                                        <p:cTn id="29" dur="2000"/>
                                        <p:tgtEl>
                                          <p:spTgt spid="6"/>
                                        </p:tgtEl>
                                      </p:cBhvr>
                                    </p:animEffect>
                                  </p:childTnLst>
                                </p:cTn>
                              </p:par>
                              <p:par>
                                <p:cTn id="30" presetID="8" presetClass="entr" presetSubtype="16"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C1E2045-EEFF-4146-93B7-1A8A5E1777F4}"/>
              </a:ext>
            </a:extLst>
          </p:cNvPr>
          <p:cNvGrpSpPr>
            <a:grpSpLocks/>
          </p:cNvGrpSpPr>
          <p:nvPr/>
        </p:nvGrpSpPr>
        <p:grpSpPr bwMode="auto">
          <a:xfrm flipV="1">
            <a:off x="0" y="6344816"/>
            <a:ext cx="12192000" cy="513184"/>
            <a:chOff x="0" y="0"/>
            <a:chExt cx="10464883" cy="432048"/>
          </a:xfrm>
        </p:grpSpPr>
        <p:sp>
          <p:nvSpPr>
            <p:cNvPr id="7" name="椭圆 63">
              <a:extLst>
                <a:ext uri="{FF2B5EF4-FFF2-40B4-BE49-F238E27FC236}">
                  <a16:creationId xmlns:a16="http://schemas.microsoft.com/office/drawing/2014/main" id="{FD790430-FC58-4B42-B744-E9048774264E}"/>
                </a:ext>
              </a:extLst>
            </p:cNvPr>
            <p:cNvSpPr>
              <a:spLocks/>
            </p:cNvSpPr>
            <p:nvPr/>
          </p:nvSpPr>
          <p:spPr bwMode="auto">
            <a:xfrm flipV="1">
              <a:off x="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 name="椭圆 63">
              <a:extLst>
                <a:ext uri="{FF2B5EF4-FFF2-40B4-BE49-F238E27FC236}">
                  <a16:creationId xmlns:a16="http://schemas.microsoft.com/office/drawing/2014/main" id="{2064E65D-04E1-42B9-869D-E598A8F1B447}"/>
                </a:ext>
              </a:extLst>
            </p:cNvPr>
            <p:cNvSpPr>
              <a:spLocks/>
            </p:cNvSpPr>
            <p:nvPr/>
          </p:nvSpPr>
          <p:spPr bwMode="auto">
            <a:xfrm flipV="1">
              <a:off x="873132" y="0"/>
              <a:ext cx="863608" cy="432048"/>
            </a:xfrm>
            <a:custGeom>
              <a:avLst/>
              <a:gdLst>
                <a:gd name="T0" fmla="*/ 240950 w 1547664"/>
                <a:gd name="T1" fmla="*/ 0 h 773832"/>
                <a:gd name="T2" fmla="*/ 481900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9" name="椭圆 63">
              <a:extLst>
                <a:ext uri="{FF2B5EF4-FFF2-40B4-BE49-F238E27FC236}">
                  <a16:creationId xmlns:a16="http://schemas.microsoft.com/office/drawing/2014/main" id="{4082650B-A0D1-4869-8324-3696C9857352}"/>
                </a:ext>
              </a:extLst>
            </p:cNvPr>
            <p:cNvSpPr>
              <a:spLocks/>
            </p:cNvSpPr>
            <p:nvPr/>
          </p:nvSpPr>
          <p:spPr bwMode="auto">
            <a:xfrm flipV="1">
              <a:off x="1746265"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0" name="椭圆 63">
              <a:extLst>
                <a:ext uri="{FF2B5EF4-FFF2-40B4-BE49-F238E27FC236}">
                  <a16:creationId xmlns:a16="http://schemas.microsoft.com/office/drawing/2014/main" id="{7A457303-AC43-475D-B132-1A611466B004}"/>
                </a:ext>
              </a:extLst>
            </p:cNvPr>
            <p:cNvSpPr>
              <a:spLocks/>
            </p:cNvSpPr>
            <p:nvPr/>
          </p:nvSpPr>
          <p:spPr bwMode="auto">
            <a:xfrm flipV="1">
              <a:off x="2617809" y="0"/>
              <a:ext cx="865195" cy="432048"/>
            </a:xfrm>
            <a:custGeom>
              <a:avLst/>
              <a:gdLst>
                <a:gd name="T0" fmla="*/ 241836 w 1547664"/>
                <a:gd name="T1" fmla="*/ 0 h 773832"/>
                <a:gd name="T2" fmla="*/ 483672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 name="椭圆 63">
              <a:extLst>
                <a:ext uri="{FF2B5EF4-FFF2-40B4-BE49-F238E27FC236}">
                  <a16:creationId xmlns:a16="http://schemas.microsoft.com/office/drawing/2014/main" id="{D4D59AC5-8689-4AD6-91E6-851F0D6EDF15}"/>
                </a:ext>
              </a:extLst>
            </p:cNvPr>
            <p:cNvSpPr>
              <a:spLocks/>
            </p:cNvSpPr>
            <p:nvPr/>
          </p:nvSpPr>
          <p:spPr bwMode="auto">
            <a:xfrm flipV="1">
              <a:off x="349094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2" name="椭圆 63">
              <a:extLst>
                <a:ext uri="{FF2B5EF4-FFF2-40B4-BE49-F238E27FC236}">
                  <a16:creationId xmlns:a16="http://schemas.microsoft.com/office/drawing/2014/main" id="{2B8C754C-5F53-4268-9875-C60358BB1F9A}"/>
                </a:ext>
              </a:extLst>
            </p:cNvPr>
            <p:cNvSpPr>
              <a:spLocks/>
            </p:cNvSpPr>
            <p:nvPr/>
          </p:nvSpPr>
          <p:spPr bwMode="auto">
            <a:xfrm flipV="1">
              <a:off x="4364072"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 name="椭圆 63">
              <a:extLst>
                <a:ext uri="{FF2B5EF4-FFF2-40B4-BE49-F238E27FC236}">
                  <a16:creationId xmlns:a16="http://schemas.microsoft.com/office/drawing/2014/main" id="{DA27F705-A7DC-4A0E-A89B-B94828BC8E20}"/>
                </a:ext>
              </a:extLst>
            </p:cNvPr>
            <p:cNvSpPr>
              <a:spLocks/>
            </p:cNvSpPr>
            <p:nvPr/>
          </p:nvSpPr>
          <p:spPr bwMode="auto">
            <a:xfrm flipV="1">
              <a:off x="523720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 name="椭圆 63">
              <a:extLst>
                <a:ext uri="{FF2B5EF4-FFF2-40B4-BE49-F238E27FC236}">
                  <a16:creationId xmlns:a16="http://schemas.microsoft.com/office/drawing/2014/main" id="{70D9F6FB-5FF0-4C13-9891-BB0D8976C989}"/>
                </a:ext>
              </a:extLst>
            </p:cNvPr>
            <p:cNvSpPr>
              <a:spLocks/>
            </p:cNvSpPr>
            <p:nvPr/>
          </p:nvSpPr>
          <p:spPr bwMode="auto">
            <a:xfrm flipV="1">
              <a:off x="611033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5" name="椭圆 63">
              <a:extLst>
                <a:ext uri="{FF2B5EF4-FFF2-40B4-BE49-F238E27FC236}">
                  <a16:creationId xmlns:a16="http://schemas.microsoft.com/office/drawing/2014/main" id="{3157BD8B-26EF-464F-B6C6-E3DE86D9BC8C}"/>
                </a:ext>
              </a:extLst>
            </p:cNvPr>
            <p:cNvSpPr>
              <a:spLocks/>
            </p:cNvSpPr>
            <p:nvPr/>
          </p:nvSpPr>
          <p:spPr bwMode="auto">
            <a:xfrm flipV="1">
              <a:off x="6981881" y="0"/>
              <a:ext cx="865194" cy="432048"/>
            </a:xfrm>
            <a:custGeom>
              <a:avLst/>
              <a:gdLst>
                <a:gd name="T0" fmla="*/ 241836 w 1547664"/>
                <a:gd name="T1" fmla="*/ 0 h 773832"/>
                <a:gd name="T2" fmla="*/ 483671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6" name="椭圆 63">
              <a:extLst>
                <a:ext uri="{FF2B5EF4-FFF2-40B4-BE49-F238E27FC236}">
                  <a16:creationId xmlns:a16="http://schemas.microsoft.com/office/drawing/2014/main" id="{67998A24-9892-4538-8424-817065B5FB50}"/>
                </a:ext>
              </a:extLst>
            </p:cNvPr>
            <p:cNvSpPr>
              <a:spLocks/>
            </p:cNvSpPr>
            <p:nvPr/>
          </p:nvSpPr>
          <p:spPr bwMode="auto">
            <a:xfrm flipV="1">
              <a:off x="7855013"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 name="椭圆 63">
              <a:extLst>
                <a:ext uri="{FF2B5EF4-FFF2-40B4-BE49-F238E27FC236}">
                  <a16:creationId xmlns:a16="http://schemas.microsoft.com/office/drawing/2014/main" id="{8E102113-F18E-45AB-B738-8564CBB454C4}"/>
                </a:ext>
              </a:extLst>
            </p:cNvPr>
            <p:cNvSpPr>
              <a:spLocks/>
            </p:cNvSpPr>
            <p:nvPr/>
          </p:nvSpPr>
          <p:spPr bwMode="auto">
            <a:xfrm flipV="1">
              <a:off x="872814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8" name="椭圆 63">
              <a:extLst>
                <a:ext uri="{FF2B5EF4-FFF2-40B4-BE49-F238E27FC236}">
                  <a16:creationId xmlns:a16="http://schemas.microsoft.com/office/drawing/2014/main" id="{BF7A9912-B1DF-4608-A4AD-60EEF19CE247}"/>
                </a:ext>
              </a:extLst>
            </p:cNvPr>
            <p:cNvSpPr>
              <a:spLocks/>
            </p:cNvSpPr>
            <p:nvPr/>
          </p:nvSpPr>
          <p:spPr bwMode="auto">
            <a:xfrm flipV="1">
              <a:off x="960127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19" name="Group 5">
            <a:extLst>
              <a:ext uri="{FF2B5EF4-FFF2-40B4-BE49-F238E27FC236}">
                <a16:creationId xmlns:a16="http://schemas.microsoft.com/office/drawing/2014/main" id="{22D86AB0-164A-44B9-A763-A28D0E844465}"/>
              </a:ext>
            </a:extLst>
          </p:cNvPr>
          <p:cNvGrpSpPr>
            <a:grpSpLocks/>
          </p:cNvGrpSpPr>
          <p:nvPr/>
        </p:nvGrpSpPr>
        <p:grpSpPr bwMode="auto">
          <a:xfrm>
            <a:off x="-5549" y="0"/>
            <a:ext cx="12192000" cy="513184"/>
            <a:chOff x="0" y="0"/>
            <a:chExt cx="10464883" cy="432048"/>
          </a:xfrm>
        </p:grpSpPr>
        <p:sp>
          <p:nvSpPr>
            <p:cNvPr id="20" name="椭圆 63">
              <a:extLst>
                <a:ext uri="{FF2B5EF4-FFF2-40B4-BE49-F238E27FC236}">
                  <a16:creationId xmlns:a16="http://schemas.microsoft.com/office/drawing/2014/main" id="{FA046892-C600-49A8-9C32-54240C43EC84}"/>
                </a:ext>
              </a:extLst>
            </p:cNvPr>
            <p:cNvSpPr>
              <a:spLocks/>
            </p:cNvSpPr>
            <p:nvPr/>
          </p:nvSpPr>
          <p:spPr bwMode="auto">
            <a:xfrm flipV="1">
              <a:off x="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 name="椭圆 63">
              <a:extLst>
                <a:ext uri="{FF2B5EF4-FFF2-40B4-BE49-F238E27FC236}">
                  <a16:creationId xmlns:a16="http://schemas.microsoft.com/office/drawing/2014/main" id="{DFA4C7D0-6446-43E4-992E-241509630CEA}"/>
                </a:ext>
              </a:extLst>
            </p:cNvPr>
            <p:cNvSpPr>
              <a:spLocks/>
            </p:cNvSpPr>
            <p:nvPr/>
          </p:nvSpPr>
          <p:spPr bwMode="auto">
            <a:xfrm flipV="1">
              <a:off x="873132" y="0"/>
              <a:ext cx="863608" cy="432048"/>
            </a:xfrm>
            <a:custGeom>
              <a:avLst/>
              <a:gdLst>
                <a:gd name="T0" fmla="*/ 240950 w 1547664"/>
                <a:gd name="T1" fmla="*/ 0 h 773832"/>
                <a:gd name="T2" fmla="*/ 481900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 name="椭圆 63">
              <a:extLst>
                <a:ext uri="{FF2B5EF4-FFF2-40B4-BE49-F238E27FC236}">
                  <a16:creationId xmlns:a16="http://schemas.microsoft.com/office/drawing/2014/main" id="{F0ABCC42-19C9-4067-9B48-239D17CC858B}"/>
                </a:ext>
              </a:extLst>
            </p:cNvPr>
            <p:cNvSpPr>
              <a:spLocks/>
            </p:cNvSpPr>
            <p:nvPr/>
          </p:nvSpPr>
          <p:spPr bwMode="auto">
            <a:xfrm flipV="1">
              <a:off x="1746265"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 name="椭圆 63">
              <a:extLst>
                <a:ext uri="{FF2B5EF4-FFF2-40B4-BE49-F238E27FC236}">
                  <a16:creationId xmlns:a16="http://schemas.microsoft.com/office/drawing/2014/main" id="{3FBF7B28-86FD-4C22-89BE-E858770D8FF8}"/>
                </a:ext>
              </a:extLst>
            </p:cNvPr>
            <p:cNvSpPr>
              <a:spLocks/>
            </p:cNvSpPr>
            <p:nvPr/>
          </p:nvSpPr>
          <p:spPr bwMode="auto">
            <a:xfrm flipV="1">
              <a:off x="2617809" y="0"/>
              <a:ext cx="865195" cy="432048"/>
            </a:xfrm>
            <a:custGeom>
              <a:avLst/>
              <a:gdLst>
                <a:gd name="T0" fmla="*/ 241836 w 1547664"/>
                <a:gd name="T1" fmla="*/ 0 h 773832"/>
                <a:gd name="T2" fmla="*/ 483672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 name="椭圆 63">
              <a:extLst>
                <a:ext uri="{FF2B5EF4-FFF2-40B4-BE49-F238E27FC236}">
                  <a16:creationId xmlns:a16="http://schemas.microsoft.com/office/drawing/2014/main" id="{9DF3C65D-B2F1-4670-AFFB-E67DD1B7034C}"/>
                </a:ext>
              </a:extLst>
            </p:cNvPr>
            <p:cNvSpPr>
              <a:spLocks/>
            </p:cNvSpPr>
            <p:nvPr/>
          </p:nvSpPr>
          <p:spPr bwMode="auto">
            <a:xfrm flipV="1">
              <a:off x="349094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5" name="椭圆 63">
              <a:extLst>
                <a:ext uri="{FF2B5EF4-FFF2-40B4-BE49-F238E27FC236}">
                  <a16:creationId xmlns:a16="http://schemas.microsoft.com/office/drawing/2014/main" id="{8EC592AE-DE82-4C41-94F0-F83E0697F9C5}"/>
                </a:ext>
              </a:extLst>
            </p:cNvPr>
            <p:cNvSpPr>
              <a:spLocks/>
            </p:cNvSpPr>
            <p:nvPr/>
          </p:nvSpPr>
          <p:spPr bwMode="auto">
            <a:xfrm flipV="1">
              <a:off x="4364072"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 name="椭圆 63">
              <a:extLst>
                <a:ext uri="{FF2B5EF4-FFF2-40B4-BE49-F238E27FC236}">
                  <a16:creationId xmlns:a16="http://schemas.microsoft.com/office/drawing/2014/main" id="{04DF50FB-FB47-4E78-BBDF-ECB8C8BB71FF}"/>
                </a:ext>
              </a:extLst>
            </p:cNvPr>
            <p:cNvSpPr>
              <a:spLocks/>
            </p:cNvSpPr>
            <p:nvPr/>
          </p:nvSpPr>
          <p:spPr bwMode="auto">
            <a:xfrm flipV="1">
              <a:off x="523720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7" name="椭圆 63">
              <a:extLst>
                <a:ext uri="{FF2B5EF4-FFF2-40B4-BE49-F238E27FC236}">
                  <a16:creationId xmlns:a16="http://schemas.microsoft.com/office/drawing/2014/main" id="{0E9AA9AA-CF9F-410B-9AA9-4A5F668FDC6F}"/>
                </a:ext>
              </a:extLst>
            </p:cNvPr>
            <p:cNvSpPr>
              <a:spLocks/>
            </p:cNvSpPr>
            <p:nvPr/>
          </p:nvSpPr>
          <p:spPr bwMode="auto">
            <a:xfrm flipV="1">
              <a:off x="611033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8" name="椭圆 63">
              <a:extLst>
                <a:ext uri="{FF2B5EF4-FFF2-40B4-BE49-F238E27FC236}">
                  <a16:creationId xmlns:a16="http://schemas.microsoft.com/office/drawing/2014/main" id="{383CDABD-A5D3-4B01-A15A-B7D553D5E5DF}"/>
                </a:ext>
              </a:extLst>
            </p:cNvPr>
            <p:cNvSpPr>
              <a:spLocks/>
            </p:cNvSpPr>
            <p:nvPr/>
          </p:nvSpPr>
          <p:spPr bwMode="auto">
            <a:xfrm flipV="1">
              <a:off x="6981881" y="0"/>
              <a:ext cx="865194" cy="432048"/>
            </a:xfrm>
            <a:custGeom>
              <a:avLst/>
              <a:gdLst>
                <a:gd name="T0" fmla="*/ 241836 w 1547664"/>
                <a:gd name="T1" fmla="*/ 0 h 773832"/>
                <a:gd name="T2" fmla="*/ 483671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9" name="椭圆 63">
              <a:extLst>
                <a:ext uri="{FF2B5EF4-FFF2-40B4-BE49-F238E27FC236}">
                  <a16:creationId xmlns:a16="http://schemas.microsoft.com/office/drawing/2014/main" id="{AF9978B2-3DC8-4C21-BCC0-C3679E3F44A5}"/>
                </a:ext>
              </a:extLst>
            </p:cNvPr>
            <p:cNvSpPr>
              <a:spLocks/>
            </p:cNvSpPr>
            <p:nvPr/>
          </p:nvSpPr>
          <p:spPr bwMode="auto">
            <a:xfrm flipV="1">
              <a:off x="7855013"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 name="椭圆 63">
              <a:extLst>
                <a:ext uri="{FF2B5EF4-FFF2-40B4-BE49-F238E27FC236}">
                  <a16:creationId xmlns:a16="http://schemas.microsoft.com/office/drawing/2014/main" id="{D557C25F-4B58-4B04-AE95-090806E71C51}"/>
                </a:ext>
              </a:extLst>
            </p:cNvPr>
            <p:cNvSpPr>
              <a:spLocks/>
            </p:cNvSpPr>
            <p:nvPr/>
          </p:nvSpPr>
          <p:spPr bwMode="auto">
            <a:xfrm flipV="1">
              <a:off x="872814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 name="椭圆 63">
              <a:extLst>
                <a:ext uri="{FF2B5EF4-FFF2-40B4-BE49-F238E27FC236}">
                  <a16:creationId xmlns:a16="http://schemas.microsoft.com/office/drawing/2014/main" id="{0AE293B9-F065-4DD3-9766-C123F5ADCBB8}"/>
                </a:ext>
              </a:extLst>
            </p:cNvPr>
            <p:cNvSpPr>
              <a:spLocks/>
            </p:cNvSpPr>
            <p:nvPr/>
          </p:nvSpPr>
          <p:spPr bwMode="auto">
            <a:xfrm flipV="1">
              <a:off x="960127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34" name="矩形 33">
            <a:extLst>
              <a:ext uri="{FF2B5EF4-FFF2-40B4-BE49-F238E27FC236}">
                <a16:creationId xmlns:a16="http://schemas.microsoft.com/office/drawing/2014/main" id="{44BA92CE-256C-44EA-9D58-A32655854ADF}"/>
              </a:ext>
            </a:extLst>
          </p:cNvPr>
          <p:cNvSpPr/>
          <p:nvPr/>
        </p:nvSpPr>
        <p:spPr>
          <a:xfrm>
            <a:off x="258618" y="1609924"/>
            <a:ext cx="7102763" cy="3579593"/>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Rectangle 39"/>
          <p:cNvSpPr/>
          <p:nvPr/>
        </p:nvSpPr>
        <p:spPr>
          <a:xfrm>
            <a:off x="258618" y="1668483"/>
            <a:ext cx="7102763" cy="3539430"/>
          </a:xfrm>
          <a:prstGeom prst="rect">
            <a:avLst/>
          </a:prstGeom>
        </p:spPr>
        <p:txBody>
          <a:bodyPr wrap="square">
            <a:spAutoFit/>
          </a:bodyPr>
          <a:lstStyle/>
          <a:p>
            <a:r>
              <a:rPr lang="vi-VN" sz="2800" i="1" dirty="0" smtClean="0">
                <a:solidFill>
                  <a:srgbClr val="0070C0"/>
                </a:solidFill>
                <a:latin typeface="+mj-lt"/>
              </a:rPr>
              <a:t>Anh đã tìm em</a:t>
            </a:r>
            <a:r>
              <a:rPr lang="en-US" sz="2800" i="1" dirty="0" smtClean="0">
                <a:solidFill>
                  <a:srgbClr val="0070C0"/>
                </a:solidFill>
                <a:latin typeface="+mj-lt"/>
              </a:rPr>
              <a:t>,</a:t>
            </a:r>
            <a:r>
              <a:rPr lang="vi-VN" sz="2800" i="1" dirty="0" smtClean="0">
                <a:solidFill>
                  <a:srgbClr val="0070C0"/>
                </a:solidFill>
                <a:latin typeface="+mj-lt"/>
              </a:rPr>
              <a:t> </a:t>
            </a:r>
            <a:r>
              <a:rPr lang="vi-VN" sz="2800" b="1" i="1" dirty="0" smtClean="0">
                <a:solidFill>
                  <a:srgbClr val="0070C0"/>
                </a:solidFill>
                <a:latin typeface="+mj-lt"/>
              </a:rPr>
              <a:t>rất lâu, rất lâu </a:t>
            </a:r>
            <a:r>
              <a:rPr lang="vi-VN" sz="2800" i="1" dirty="0" smtClean="0">
                <a:solidFill>
                  <a:srgbClr val="0070C0"/>
                </a:solidFill>
                <a:latin typeface="+mj-lt"/>
              </a:rPr>
              <a:t/>
            </a:r>
            <a:br>
              <a:rPr lang="vi-VN" sz="2800" i="1" dirty="0" smtClean="0">
                <a:solidFill>
                  <a:srgbClr val="0070C0"/>
                </a:solidFill>
                <a:latin typeface="+mj-lt"/>
              </a:rPr>
            </a:br>
            <a:r>
              <a:rPr lang="vi-VN" sz="2800" i="1" dirty="0" smtClean="0">
                <a:solidFill>
                  <a:srgbClr val="0070C0"/>
                </a:solidFill>
                <a:latin typeface="+mj-lt"/>
              </a:rPr>
              <a:t>Cô gái ở Thạch Kim Thạch Nhọn </a:t>
            </a:r>
            <a:br>
              <a:rPr lang="vi-VN" sz="2800" i="1" dirty="0" smtClean="0">
                <a:solidFill>
                  <a:srgbClr val="0070C0"/>
                </a:solidFill>
                <a:latin typeface="+mj-lt"/>
              </a:rPr>
            </a:br>
            <a:r>
              <a:rPr lang="vi-VN" sz="2800" b="1" i="1" dirty="0" smtClean="0">
                <a:solidFill>
                  <a:srgbClr val="0070C0"/>
                </a:solidFill>
                <a:latin typeface="+mj-lt"/>
              </a:rPr>
              <a:t>Khăn xanh, khăn xanh </a:t>
            </a:r>
            <a:r>
              <a:rPr lang="vi-VN" sz="2800" i="1" dirty="0" smtClean="0">
                <a:solidFill>
                  <a:srgbClr val="0070C0"/>
                </a:solidFill>
                <a:latin typeface="+mj-lt"/>
              </a:rPr>
              <a:t>phơi đầy lán sớm </a:t>
            </a:r>
            <a:br>
              <a:rPr lang="vi-VN" sz="2800" i="1" dirty="0" smtClean="0">
                <a:solidFill>
                  <a:srgbClr val="0070C0"/>
                </a:solidFill>
                <a:latin typeface="+mj-lt"/>
              </a:rPr>
            </a:br>
            <a:r>
              <a:rPr lang="vi-VN" sz="2800" i="1" dirty="0" smtClean="0">
                <a:solidFill>
                  <a:srgbClr val="0070C0"/>
                </a:solidFill>
                <a:latin typeface="+mj-lt"/>
              </a:rPr>
              <a:t>Sách giấy mở tung trắng cả rừng chiều. </a:t>
            </a:r>
            <a:br>
              <a:rPr lang="vi-VN" sz="2800" i="1" dirty="0" smtClean="0">
                <a:solidFill>
                  <a:srgbClr val="0070C0"/>
                </a:solidFill>
                <a:latin typeface="+mj-lt"/>
              </a:rPr>
            </a:br>
            <a:r>
              <a:rPr lang="en-US" sz="2800" i="1" dirty="0" smtClean="0">
                <a:solidFill>
                  <a:srgbClr val="0070C0"/>
                </a:solidFill>
                <a:latin typeface="+mj-lt"/>
              </a:rPr>
              <a:t>				……..</a:t>
            </a:r>
            <a:r>
              <a:rPr lang="vi-VN" sz="2800" i="1" dirty="0" smtClean="0">
                <a:solidFill>
                  <a:srgbClr val="0070C0"/>
                </a:solidFill>
                <a:latin typeface="+mj-lt"/>
              </a:rPr>
              <a:t/>
            </a:r>
            <a:br>
              <a:rPr lang="vi-VN" sz="2800" i="1" dirty="0" smtClean="0">
                <a:solidFill>
                  <a:srgbClr val="0070C0"/>
                </a:solidFill>
                <a:latin typeface="+mj-lt"/>
              </a:rPr>
            </a:br>
            <a:r>
              <a:rPr lang="vi-VN" sz="2800" i="1" dirty="0" smtClean="0">
                <a:solidFill>
                  <a:srgbClr val="0070C0"/>
                </a:solidFill>
                <a:latin typeface="+mj-lt"/>
              </a:rPr>
              <a:t>Chuyện kể từ nỗi nhớ sâu xa </a:t>
            </a:r>
            <a:br>
              <a:rPr lang="vi-VN" sz="2800" i="1" dirty="0" smtClean="0">
                <a:solidFill>
                  <a:srgbClr val="0070C0"/>
                </a:solidFill>
                <a:latin typeface="+mj-lt"/>
              </a:rPr>
            </a:br>
            <a:r>
              <a:rPr lang="vi-VN" sz="2800" b="1" i="1" dirty="0" smtClean="0">
                <a:solidFill>
                  <a:srgbClr val="0070C0"/>
                </a:solidFill>
                <a:latin typeface="+mj-lt"/>
              </a:rPr>
              <a:t>Thương em, thương em, thương em </a:t>
            </a:r>
            <a:r>
              <a:rPr lang="vi-VN" sz="2800" i="1" dirty="0" smtClean="0">
                <a:solidFill>
                  <a:srgbClr val="0070C0"/>
                </a:solidFill>
                <a:latin typeface="+mj-lt"/>
              </a:rPr>
              <a:t>biết mấy... </a:t>
            </a:r>
            <a:br>
              <a:rPr lang="vi-VN" sz="2800" i="1" dirty="0" smtClean="0">
                <a:solidFill>
                  <a:srgbClr val="0070C0"/>
                </a:solidFill>
                <a:latin typeface="+mj-lt"/>
              </a:rPr>
            </a:br>
            <a:endParaRPr lang="en-US" sz="2800" i="1" dirty="0">
              <a:solidFill>
                <a:srgbClr val="0070C0"/>
              </a:solidFill>
              <a:latin typeface="+mj-lt"/>
            </a:endParaRPr>
          </a:p>
        </p:txBody>
      </p:sp>
      <p:sp>
        <p:nvSpPr>
          <p:cNvPr id="41" name="Rectangle 40"/>
          <p:cNvSpPr/>
          <p:nvPr/>
        </p:nvSpPr>
        <p:spPr>
          <a:xfrm>
            <a:off x="7689257" y="2230451"/>
            <a:ext cx="4126691" cy="1077218"/>
          </a:xfrm>
          <a:prstGeom prst="rect">
            <a:avLst/>
          </a:prstGeom>
        </p:spPr>
        <p:txBody>
          <a:bodyPr wrap="square">
            <a:spAutoFit/>
          </a:bodyPr>
          <a:lstStyle/>
          <a:p>
            <a:pPr algn="just"/>
            <a:r>
              <a:rPr lang="pt-BR" sz="3200" dirty="0" smtClean="0">
                <a:latin typeface="Times New Roman" pitchFamily="18" charset="0"/>
                <a:cs typeface="Times New Roman" pitchFamily="18" charset="0"/>
                <a:sym typeface="Wingdings" pitchFamily="2" charset="2"/>
              </a:rPr>
              <a:t> N</a:t>
            </a:r>
            <a:r>
              <a:rPr lang="pt-BR" sz="3200" dirty="0" smtClean="0">
                <a:latin typeface="Times New Roman" pitchFamily="18" charset="0"/>
                <a:cs typeface="Times New Roman" pitchFamily="18" charset="0"/>
              </a:rPr>
              <a:t>hững từ ngữ lặp lại đứng liền nhau</a:t>
            </a:r>
            <a:endParaRPr lang="en-US" sz="3200" dirty="0">
              <a:latin typeface="Times New Roman" pitchFamily="18" charset="0"/>
              <a:cs typeface="Times New Roman" pitchFamily="18" charset="0"/>
            </a:endParaRPr>
          </a:p>
        </p:txBody>
      </p:sp>
      <p:sp>
        <p:nvSpPr>
          <p:cNvPr id="42" name="Rectangle 41"/>
          <p:cNvSpPr/>
          <p:nvPr/>
        </p:nvSpPr>
        <p:spPr>
          <a:xfrm>
            <a:off x="7734780" y="3760397"/>
            <a:ext cx="4126691" cy="584775"/>
          </a:xfrm>
          <a:prstGeom prst="rect">
            <a:avLst/>
          </a:prstGeom>
        </p:spPr>
        <p:txBody>
          <a:bodyPr wrap="square">
            <a:spAutoFit/>
          </a:bodyPr>
          <a:lstStyle/>
          <a:p>
            <a:pPr algn="just"/>
            <a:r>
              <a:rPr lang="pt-BR" sz="3200" dirty="0" smtClean="0">
                <a:solidFill>
                  <a:srgbClr val="FF0000"/>
                </a:solidFill>
                <a:latin typeface="Times New Roman" pitchFamily="18" charset="0"/>
                <a:cs typeface="Times New Roman" pitchFamily="18" charset="0"/>
                <a:sym typeface="Wingdings" pitchFamily="2" charset="2"/>
              </a:rPr>
              <a:t> Điệp ngữ nối tiếp</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782857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diamond(in)">
                                      <p:cBhvr>
                                        <p:cTn id="15" dur="20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diamond(in)">
                                      <p:cBhvr>
                                        <p:cTn id="20" dur="20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diamond(in)">
                                      <p:cBhvr>
                                        <p:cTn id="25"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0C1E2045-EEFF-4146-93B7-1A8A5E1777F4}"/>
              </a:ext>
            </a:extLst>
          </p:cNvPr>
          <p:cNvGrpSpPr>
            <a:grpSpLocks/>
          </p:cNvGrpSpPr>
          <p:nvPr/>
        </p:nvGrpSpPr>
        <p:grpSpPr bwMode="auto">
          <a:xfrm flipV="1">
            <a:off x="0" y="6344816"/>
            <a:ext cx="12192000" cy="513184"/>
            <a:chOff x="0" y="0"/>
            <a:chExt cx="10464883" cy="432048"/>
          </a:xfrm>
        </p:grpSpPr>
        <p:sp>
          <p:nvSpPr>
            <p:cNvPr id="7" name="椭圆 63">
              <a:extLst>
                <a:ext uri="{FF2B5EF4-FFF2-40B4-BE49-F238E27FC236}">
                  <a16:creationId xmlns:a16="http://schemas.microsoft.com/office/drawing/2014/main" id="{FD790430-FC58-4B42-B744-E9048774264E}"/>
                </a:ext>
              </a:extLst>
            </p:cNvPr>
            <p:cNvSpPr>
              <a:spLocks/>
            </p:cNvSpPr>
            <p:nvPr/>
          </p:nvSpPr>
          <p:spPr bwMode="auto">
            <a:xfrm flipV="1">
              <a:off x="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 name="椭圆 63">
              <a:extLst>
                <a:ext uri="{FF2B5EF4-FFF2-40B4-BE49-F238E27FC236}">
                  <a16:creationId xmlns:a16="http://schemas.microsoft.com/office/drawing/2014/main" id="{2064E65D-04E1-42B9-869D-E598A8F1B447}"/>
                </a:ext>
              </a:extLst>
            </p:cNvPr>
            <p:cNvSpPr>
              <a:spLocks/>
            </p:cNvSpPr>
            <p:nvPr/>
          </p:nvSpPr>
          <p:spPr bwMode="auto">
            <a:xfrm flipV="1">
              <a:off x="873132" y="0"/>
              <a:ext cx="863608" cy="432048"/>
            </a:xfrm>
            <a:custGeom>
              <a:avLst/>
              <a:gdLst>
                <a:gd name="T0" fmla="*/ 240950 w 1547664"/>
                <a:gd name="T1" fmla="*/ 0 h 773832"/>
                <a:gd name="T2" fmla="*/ 481900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9" name="椭圆 63">
              <a:extLst>
                <a:ext uri="{FF2B5EF4-FFF2-40B4-BE49-F238E27FC236}">
                  <a16:creationId xmlns:a16="http://schemas.microsoft.com/office/drawing/2014/main" id="{4082650B-A0D1-4869-8324-3696C9857352}"/>
                </a:ext>
              </a:extLst>
            </p:cNvPr>
            <p:cNvSpPr>
              <a:spLocks/>
            </p:cNvSpPr>
            <p:nvPr/>
          </p:nvSpPr>
          <p:spPr bwMode="auto">
            <a:xfrm flipV="1">
              <a:off x="1746265"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0" name="椭圆 63">
              <a:extLst>
                <a:ext uri="{FF2B5EF4-FFF2-40B4-BE49-F238E27FC236}">
                  <a16:creationId xmlns:a16="http://schemas.microsoft.com/office/drawing/2014/main" id="{7A457303-AC43-475D-B132-1A611466B004}"/>
                </a:ext>
              </a:extLst>
            </p:cNvPr>
            <p:cNvSpPr>
              <a:spLocks/>
            </p:cNvSpPr>
            <p:nvPr/>
          </p:nvSpPr>
          <p:spPr bwMode="auto">
            <a:xfrm flipV="1">
              <a:off x="2617809" y="0"/>
              <a:ext cx="865195" cy="432048"/>
            </a:xfrm>
            <a:custGeom>
              <a:avLst/>
              <a:gdLst>
                <a:gd name="T0" fmla="*/ 241836 w 1547664"/>
                <a:gd name="T1" fmla="*/ 0 h 773832"/>
                <a:gd name="T2" fmla="*/ 483672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 name="椭圆 63">
              <a:extLst>
                <a:ext uri="{FF2B5EF4-FFF2-40B4-BE49-F238E27FC236}">
                  <a16:creationId xmlns:a16="http://schemas.microsoft.com/office/drawing/2014/main" id="{D4D59AC5-8689-4AD6-91E6-851F0D6EDF15}"/>
                </a:ext>
              </a:extLst>
            </p:cNvPr>
            <p:cNvSpPr>
              <a:spLocks/>
            </p:cNvSpPr>
            <p:nvPr/>
          </p:nvSpPr>
          <p:spPr bwMode="auto">
            <a:xfrm flipV="1">
              <a:off x="349094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2" name="椭圆 63">
              <a:extLst>
                <a:ext uri="{FF2B5EF4-FFF2-40B4-BE49-F238E27FC236}">
                  <a16:creationId xmlns:a16="http://schemas.microsoft.com/office/drawing/2014/main" id="{2B8C754C-5F53-4268-9875-C60358BB1F9A}"/>
                </a:ext>
              </a:extLst>
            </p:cNvPr>
            <p:cNvSpPr>
              <a:spLocks/>
            </p:cNvSpPr>
            <p:nvPr/>
          </p:nvSpPr>
          <p:spPr bwMode="auto">
            <a:xfrm flipV="1">
              <a:off x="4364072"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 name="椭圆 63">
              <a:extLst>
                <a:ext uri="{FF2B5EF4-FFF2-40B4-BE49-F238E27FC236}">
                  <a16:creationId xmlns:a16="http://schemas.microsoft.com/office/drawing/2014/main" id="{DA27F705-A7DC-4A0E-A89B-B94828BC8E20}"/>
                </a:ext>
              </a:extLst>
            </p:cNvPr>
            <p:cNvSpPr>
              <a:spLocks/>
            </p:cNvSpPr>
            <p:nvPr/>
          </p:nvSpPr>
          <p:spPr bwMode="auto">
            <a:xfrm flipV="1">
              <a:off x="523720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 name="椭圆 63">
              <a:extLst>
                <a:ext uri="{FF2B5EF4-FFF2-40B4-BE49-F238E27FC236}">
                  <a16:creationId xmlns:a16="http://schemas.microsoft.com/office/drawing/2014/main" id="{70D9F6FB-5FF0-4C13-9891-BB0D8976C989}"/>
                </a:ext>
              </a:extLst>
            </p:cNvPr>
            <p:cNvSpPr>
              <a:spLocks/>
            </p:cNvSpPr>
            <p:nvPr/>
          </p:nvSpPr>
          <p:spPr bwMode="auto">
            <a:xfrm flipV="1">
              <a:off x="611033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5" name="椭圆 63">
              <a:extLst>
                <a:ext uri="{FF2B5EF4-FFF2-40B4-BE49-F238E27FC236}">
                  <a16:creationId xmlns:a16="http://schemas.microsoft.com/office/drawing/2014/main" id="{3157BD8B-26EF-464F-B6C6-E3DE86D9BC8C}"/>
                </a:ext>
              </a:extLst>
            </p:cNvPr>
            <p:cNvSpPr>
              <a:spLocks/>
            </p:cNvSpPr>
            <p:nvPr/>
          </p:nvSpPr>
          <p:spPr bwMode="auto">
            <a:xfrm flipV="1">
              <a:off x="6981881" y="0"/>
              <a:ext cx="865194" cy="432048"/>
            </a:xfrm>
            <a:custGeom>
              <a:avLst/>
              <a:gdLst>
                <a:gd name="T0" fmla="*/ 241836 w 1547664"/>
                <a:gd name="T1" fmla="*/ 0 h 773832"/>
                <a:gd name="T2" fmla="*/ 483671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6" name="椭圆 63">
              <a:extLst>
                <a:ext uri="{FF2B5EF4-FFF2-40B4-BE49-F238E27FC236}">
                  <a16:creationId xmlns:a16="http://schemas.microsoft.com/office/drawing/2014/main" id="{67998A24-9892-4538-8424-817065B5FB50}"/>
                </a:ext>
              </a:extLst>
            </p:cNvPr>
            <p:cNvSpPr>
              <a:spLocks/>
            </p:cNvSpPr>
            <p:nvPr/>
          </p:nvSpPr>
          <p:spPr bwMode="auto">
            <a:xfrm flipV="1">
              <a:off x="7855013"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 name="椭圆 63">
              <a:extLst>
                <a:ext uri="{FF2B5EF4-FFF2-40B4-BE49-F238E27FC236}">
                  <a16:creationId xmlns:a16="http://schemas.microsoft.com/office/drawing/2014/main" id="{8E102113-F18E-45AB-B738-8564CBB454C4}"/>
                </a:ext>
              </a:extLst>
            </p:cNvPr>
            <p:cNvSpPr>
              <a:spLocks/>
            </p:cNvSpPr>
            <p:nvPr/>
          </p:nvSpPr>
          <p:spPr bwMode="auto">
            <a:xfrm flipV="1">
              <a:off x="872814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8" name="椭圆 63">
              <a:extLst>
                <a:ext uri="{FF2B5EF4-FFF2-40B4-BE49-F238E27FC236}">
                  <a16:creationId xmlns:a16="http://schemas.microsoft.com/office/drawing/2014/main" id="{BF7A9912-B1DF-4608-A4AD-60EEF19CE247}"/>
                </a:ext>
              </a:extLst>
            </p:cNvPr>
            <p:cNvSpPr>
              <a:spLocks/>
            </p:cNvSpPr>
            <p:nvPr/>
          </p:nvSpPr>
          <p:spPr bwMode="auto">
            <a:xfrm flipV="1">
              <a:off x="960127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3" name="Group 5">
            <a:extLst>
              <a:ext uri="{FF2B5EF4-FFF2-40B4-BE49-F238E27FC236}">
                <a16:creationId xmlns:a16="http://schemas.microsoft.com/office/drawing/2014/main" id="{22D86AB0-164A-44B9-A763-A28D0E844465}"/>
              </a:ext>
            </a:extLst>
          </p:cNvPr>
          <p:cNvGrpSpPr>
            <a:grpSpLocks/>
          </p:cNvGrpSpPr>
          <p:nvPr/>
        </p:nvGrpSpPr>
        <p:grpSpPr bwMode="auto">
          <a:xfrm>
            <a:off x="-5549" y="0"/>
            <a:ext cx="12192000" cy="513184"/>
            <a:chOff x="0" y="0"/>
            <a:chExt cx="10464883" cy="432048"/>
          </a:xfrm>
        </p:grpSpPr>
        <p:sp>
          <p:nvSpPr>
            <p:cNvPr id="20" name="椭圆 63">
              <a:extLst>
                <a:ext uri="{FF2B5EF4-FFF2-40B4-BE49-F238E27FC236}">
                  <a16:creationId xmlns:a16="http://schemas.microsoft.com/office/drawing/2014/main" id="{FA046892-C600-49A8-9C32-54240C43EC84}"/>
                </a:ext>
              </a:extLst>
            </p:cNvPr>
            <p:cNvSpPr>
              <a:spLocks/>
            </p:cNvSpPr>
            <p:nvPr/>
          </p:nvSpPr>
          <p:spPr bwMode="auto">
            <a:xfrm flipV="1">
              <a:off x="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 name="椭圆 63">
              <a:extLst>
                <a:ext uri="{FF2B5EF4-FFF2-40B4-BE49-F238E27FC236}">
                  <a16:creationId xmlns:a16="http://schemas.microsoft.com/office/drawing/2014/main" id="{DFA4C7D0-6446-43E4-992E-241509630CEA}"/>
                </a:ext>
              </a:extLst>
            </p:cNvPr>
            <p:cNvSpPr>
              <a:spLocks/>
            </p:cNvSpPr>
            <p:nvPr/>
          </p:nvSpPr>
          <p:spPr bwMode="auto">
            <a:xfrm flipV="1">
              <a:off x="873132" y="0"/>
              <a:ext cx="863608" cy="432048"/>
            </a:xfrm>
            <a:custGeom>
              <a:avLst/>
              <a:gdLst>
                <a:gd name="T0" fmla="*/ 240950 w 1547664"/>
                <a:gd name="T1" fmla="*/ 0 h 773832"/>
                <a:gd name="T2" fmla="*/ 481900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 name="椭圆 63">
              <a:extLst>
                <a:ext uri="{FF2B5EF4-FFF2-40B4-BE49-F238E27FC236}">
                  <a16:creationId xmlns:a16="http://schemas.microsoft.com/office/drawing/2014/main" id="{F0ABCC42-19C9-4067-9B48-239D17CC858B}"/>
                </a:ext>
              </a:extLst>
            </p:cNvPr>
            <p:cNvSpPr>
              <a:spLocks/>
            </p:cNvSpPr>
            <p:nvPr/>
          </p:nvSpPr>
          <p:spPr bwMode="auto">
            <a:xfrm flipV="1">
              <a:off x="1746265"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 name="椭圆 63">
              <a:extLst>
                <a:ext uri="{FF2B5EF4-FFF2-40B4-BE49-F238E27FC236}">
                  <a16:creationId xmlns:a16="http://schemas.microsoft.com/office/drawing/2014/main" id="{3FBF7B28-86FD-4C22-89BE-E858770D8FF8}"/>
                </a:ext>
              </a:extLst>
            </p:cNvPr>
            <p:cNvSpPr>
              <a:spLocks/>
            </p:cNvSpPr>
            <p:nvPr/>
          </p:nvSpPr>
          <p:spPr bwMode="auto">
            <a:xfrm flipV="1">
              <a:off x="2617809" y="0"/>
              <a:ext cx="865195" cy="432048"/>
            </a:xfrm>
            <a:custGeom>
              <a:avLst/>
              <a:gdLst>
                <a:gd name="T0" fmla="*/ 241836 w 1547664"/>
                <a:gd name="T1" fmla="*/ 0 h 773832"/>
                <a:gd name="T2" fmla="*/ 483672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 name="椭圆 63">
              <a:extLst>
                <a:ext uri="{FF2B5EF4-FFF2-40B4-BE49-F238E27FC236}">
                  <a16:creationId xmlns:a16="http://schemas.microsoft.com/office/drawing/2014/main" id="{9DF3C65D-B2F1-4670-AFFB-E67DD1B7034C}"/>
                </a:ext>
              </a:extLst>
            </p:cNvPr>
            <p:cNvSpPr>
              <a:spLocks/>
            </p:cNvSpPr>
            <p:nvPr/>
          </p:nvSpPr>
          <p:spPr bwMode="auto">
            <a:xfrm flipV="1">
              <a:off x="349094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5" name="椭圆 63">
              <a:extLst>
                <a:ext uri="{FF2B5EF4-FFF2-40B4-BE49-F238E27FC236}">
                  <a16:creationId xmlns:a16="http://schemas.microsoft.com/office/drawing/2014/main" id="{8EC592AE-DE82-4C41-94F0-F83E0697F9C5}"/>
                </a:ext>
              </a:extLst>
            </p:cNvPr>
            <p:cNvSpPr>
              <a:spLocks/>
            </p:cNvSpPr>
            <p:nvPr/>
          </p:nvSpPr>
          <p:spPr bwMode="auto">
            <a:xfrm flipV="1">
              <a:off x="4364072"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 name="椭圆 63">
              <a:extLst>
                <a:ext uri="{FF2B5EF4-FFF2-40B4-BE49-F238E27FC236}">
                  <a16:creationId xmlns:a16="http://schemas.microsoft.com/office/drawing/2014/main" id="{04DF50FB-FB47-4E78-BBDF-ECB8C8BB71FF}"/>
                </a:ext>
              </a:extLst>
            </p:cNvPr>
            <p:cNvSpPr>
              <a:spLocks/>
            </p:cNvSpPr>
            <p:nvPr/>
          </p:nvSpPr>
          <p:spPr bwMode="auto">
            <a:xfrm flipV="1">
              <a:off x="523720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7" name="椭圆 63">
              <a:extLst>
                <a:ext uri="{FF2B5EF4-FFF2-40B4-BE49-F238E27FC236}">
                  <a16:creationId xmlns:a16="http://schemas.microsoft.com/office/drawing/2014/main" id="{0E9AA9AA-CF9F-410B-9AA9-4A5F668FDC6F}"/>
                </a:ext>
              </a:extLst>
            </p:cNvPr>
            <p:cNvSpPr>
              <a:spLocks/>
            </p:cNvSpPr>
            <p:nvPr/>
          </p:nvSpPr>
          <p:spPr bwMode="auto">
            <a:xfrm flipV="1">
              <a:off x="611033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8" name="椭圆 63">
              <a:extLst>
                <a:ext uri="{FF2B5EF4-FFF2-40B4-BE49-F238E27FC236}">
                  <a16:creationId xmlns:a16="http://schemas.microsoft.com/office/drawing/2014/main" id="{383CDABD-A5D3-4B01-A15A-B7D553D5E5DF}"/>
                </a:ext>
              </a:extLst>
            </p:cNvPr>
            <p:cNvSpPr>
              <a:spLocks/>
            </p:cNvSpPr>
            <p:nvPr/>
          </p:nvSpPr>
          <p:spPr bwMode="auto">
            <a:xfrm flipV="1">
              <a:off x="6981881" y="0"/>
              <a:ext cx="865194" cy="432048"/>
            </a:xfrm>
            <a:custGeom>
              <a:avLst/>
              <a:gdLst>
                <a:gd name="T0" fmla="*/ 241836 w 1547664"/>
                <a:gd name="T1" fmla="*/ 0 h 773832"/>
                <a:gd name="T2" fmla="*/ 483671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9" name="椭圆 63">
              <a:extLst>
                <a:ext uri="{FF2B5EF4-FFF2-40B4-BE49-F238E27FC236}">
                  <a16:creationId xmlns:a16="http://schemas.microsoft.com/office/drawing/2014/main" id="{AF9978B2-3DC8-4C21-BCC0-C3679E3F44A5}"/>
                </a:ext>
              </a:extLst>
            </p:cNvPr>
            <p:cNvSpPr>
              <a:spLocks/>
            </p:cNvSpPr>
            <p:nvPr/>
          </p:nvSpPr>
          <p:spPr bwMode="auto">
            <a:xfrm flipV="1">
              <a:off x="7855013"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 name="椭圆 63">
              <a:extLst>
                <a:ext uri="{FF2B5EF4-FFF2-40B4-BE49-F238E27FC236}">
                  <a16:creationId xmlns:a16="http://schemas.microsoft.com/office/drawing/2014/main" id="{D557C25F-4B58-4B04-AE95-090806E71C51}"/>
                </a:ext>
              </a:extLst>
            </p:cNvPr>
            <p:cNvSpPr>
              <a:spLocks/>
            </p:cNvSpPr>
            <p:nvPr/>
          </p:nvSpPr>
          <p:spPr bwMode="auto">
            <a:xfrm flipV="1">
              <a:off x="872814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 name="椭圆 63">
              <a:extLst>
                <a:ext uri="{FF2B5EF4-FFF2-40B4-BE49-F238E27FC236}">
                  <a16:creationId xmlns:a16="http://schemas.microsoft.com/office/drawing/2014/main" id="{0AE293B9-F065-4DD3-9766-C123F5ADCBB8}"/>
                </a:ext>
              </a:extLst>
            </p:cNvPr>
            <p:cNvSpPr>
              <a:spLocks/>
            </p:cNvSpPr>
            <p:nvPr/>
          </p:nvSpPr>
          <p:spPr bwMode="auto">
            <a:xfrm flipV="1">
              <a:off x="960127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34" name="矩形 33">
            <a:extLst>
              <a:ext uri="{FF2B5EF4-FFF2-40B4-BE49-F238E27FC236}">
                <a16:creationId xmlns:a16="http://schemas.microsoft.com/office/drawing/2014/main" id="{44BA92CE-256C-44EA-9D58-A32655854ADF}"/>
              </a:ext>
            </a:extLst>
          </p:cNvPr>
          <p:cNvSpPr/>
          <p:nvPr/>
        </p:nvSpPr>
        <p:spPr>
          <a:xfrm>
            <a:off x="390641" y="2263049"/>
            <a:ext cx="5309515" cy="2273307"/>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40"/>
          <p:cNvSpPr/>
          <p:nvPr/>
        </p:nvSpPr>
        <p:spPr>
          <a:xfrm>
            <a:off x="6739231" y="2230451"/>
            <a:ext cx="4759381" cy="1077218"/>
          </a:xfrm>
          <a:prstGeom prst="rect">
            <a:avLst/>
          </a:prstGeom>
        </p:spPr>
        <p:txBody>
          <a:bodyPr wrap="square">
            <a:spAutoFit/>
          </a:bodyPr>
          <a:lstStyle/>
          <a:p>
            <a:pPr algn="just"/>
            <a:r>
              <a:rPr lang="pt-BR" sz="3200" dirty="0" smtClean="0">
                <a:latin typeface="Times New Roman" pitchFamily="18" charset="0"/>
                <a:cs typeface="Times New Roman" pitchFamily="18" charset="0"/>
                <a:sym typeface="Wingdings" pitchFamily="2" charset="2"/>
              </a:rPr>
              <a:t> N</a:t>
            </a:r>
            <a:r>
              <a:rPr lang="pt-BR" sz="3200" dirty="0" smtClean="0">
                <a:latin typeface="Times New Roman" pitchFamily="18" charset="0"/>
                <a:cs typeface="Times New Roman" pitchFamily="18" charset="0"/>
              </a:rPr>
              <a:t>hững từ ngữ lặp lại không đứng liền nhau</a:t>
            </a:r>
            <a:endParaRPr lang="en-US" sz="3200" dirty="0">
              <a:latin typeface="Times New Roman" pitchFamily="18" charset="0"/>
              <a:cs typeface="Times New Roman" pitchFamily="18" charset="0"/>
            </a:endParaRPr>
          </a:p>
        </p:txBody>
      </p:sp>
      <p:sp>
        <p:nvSpPr>
          <p:cNvPr id="42" name="Rectangle 41"/>
          <p:cNvSpPr/>
          <p:nvPr/>
        </p:nvSpPr>
        <p:spPr>
          <a:xfrm>
            <a:off x="6749128" y="3819774"/>
            <a:ext cx="4759381" cy="584775"/>
          </a:xfrm>
          <a:prstGeom prst="rect">
            <a:avLst/>
          </a:prstGeom>
        </p:spPr>
        <p:txBody>
          <a:bodyPr wrap="square">
            <a:spAutoFit/>
          </a:bodyPr>
          <a:lstStyle/>
          <a:p>
            <a:pPr algn="just"/>
            <a:r>
              <a:rPr lang="pt-BR" sz="3200" dirty="0" smtClean="0">
                <a:solidFill>
                  <a:srgbClr val="FF0000"/>
                </a:solidFill>
                <a:latin typeface="Times New Roman" pitchFamily="18" charset="0"/>
                <a:cs typeface="Times New Roman" pitchFamily="18" charset="0"/>
                <a:sym typeface="Wingdings" pitchFamily="2" charset="2"/>
              </a:rPr>
              <a:t> Điệp ngữ ngắt quãng</a:t>
            </a:r>
            <a:endParaRPr lang="en-US" sz="3200" dirty="0">
              <a:solidFill>
                <a:srgbClr val="FF0000"/>
              </a:solidFill>
              <a:latin typeface="Times New Roman" pitchFamily="18" charset="0"/>
              <a:cs typeface="Times New Roman" pitchFamily="18" charset="0"/>
            </a:endParaRPr>
          </a:p>
        </p:txBody>
      </p:sp>
      <p:sp>
        <p:nvSpPr>
          <p:cNvPr id="32" name="Rectangle 31"/>
          <p:cNvSpPr/>
          <p:nvPr/>
        </p:nvSpPr>
        <p:spPr>
          <a:xfrm>
            <a:off x="653143" y="2641656"/>
            <a:ext cx="4750141" cy="1569660"/>
          </a:xfrm>
          <a:prstGeom prst="rect">
            <a:avLst/>
          </a:prstGeom>
        </p:spPr>
        <p:txBody>
          <a:bodyPr wrap="square">
            <a:spAutoFit/>
          </a:bodyPr>
          <a:lstStyle/>
          <a:p>
            <a:r>
              <a:rPr lang="vi-VN" sz="3200" b="1" i="1" dirty="0" smtClean="0">
                <a:solidFill>
                  <a:srgbClr val="0070C0"/>
                </a:solidFill>
                <a:latin typeface="Times New Roman" pitchFamily="18" charset="0"/>
                <a:cs typeface="Times New Roman" pitchFamily="18" charset="0"/>
              </a:rPr>
              <a:t>Nghe xao động nắng trưa</a:t>
            </a:r>
            <a:br>
              <a:rPr lang="vi-VN" sz="3200" b="1" i="1" dirty="0" smtClean="0">
                <a:solidFill>
                  <a:srgbClr val="0070C0"/>
                </a:solidFill>
                <a:latin typeface="Times New Roman" pitchFamily="18" charset="0"/>
                <a:cs typeface="Times New Roman" pitchFamily="18" charset="0"/>
              </a:rPr>
            </a:br>
            <a:r>
              <a:rPr lang="vi-VN" sz="3200" b="1" i="1" dirty="0" smtClean="0">
                <a:solidFill>
                  <a:srgbClr val="0070C0"/>
                </a:solidFill>
                <a:latin typeface="Times New Roman" pitchFamily="18" charset="0"/>
                <a:cs typeface="Times New Roman" pitchFamily="18" charset="0"/>
              </a:rPr>
              <a:t>Nghe bàn chân đỡ mỏi</a:t>
            </a:r>
            <a:br>
              <a:rPr lang="vi-VN" sz="3200" b="1" i="1" dirty="0" smtClean="0">
                <a:solidFill>
                  <a:srgbClr val="0070C0"/>
                </a:solidFill>
                <a:latin typeface="Times New Roman" pitchFamily="18" charset="0"/>
                <a:cs typeface="Times New Roman" pitchFamily="18" charset="0"/>
              </a:rPr>
            </a:br>
            <a:r>
              <a:rPr lang="vi-VN" sz="3200" b="1" i="1" dirty="0" smtClean="0">
                <a:solidFill>
                  <a:srgbClr val="0070C0"/>
                </a:solidFill>
                <a:latin typeface="Times New Roman" pitchFamily="18" charset="0"/>
                <a:cs typeface="Times New Roman" pitchFamily="18" charset="0"/>
              </a:rPr>
              <a:t>Nghe gọi về tuổi thơ</a:t>
            </a:r>
            <a:r>
              <a:rPr lang="en-US" sz="3200" b="1" i="1" dirty="0" smtClean="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4782857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diamond(in)">
                                      <p:cBhvr>
                                        <p:cTn id="15" dur="20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diamond(in)">
                                      <p:cBhvr>
                                        <p:cTn id="20" dur="20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diamond(in)">
                                      <p:cBhvr>
                                        <p:cTn id="25"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0C1E2045-EEFF-4146-93B7-1A8A5E1777F4}"/>
              </a:ext>
            </a:extLst>
          </p:cNvPr>
          <p:cNvGrpSpPr>
            <a:grpSpLocks/>
          </p:cNvGrpSpPr>
          <p:nvPr/>
        </p:nvGrpSpPr>
        <p:grpSpPr bwMode="auto">
          <a:xfrm flipV="1">
            <a:off x="0" y="6344816"/>
            <a:ext cx="12192000" cy="513184"/>
            <a:chOff x="0" y="0"/>
            <a:chExt cx="10464883" cy="432048"/>
          </a:xfrm>
        </p:grpSpPr>
        <p:sp>
          <p:nvSpPr>
            <p:cNvPr id="7" name="椭圆 63">
              <a:extLst>
                <a:ext uri="{FF2B5EF4-FFF2-40B4-BE49-F238E27FC236}">
                  <a16:creationId xmlns:a16="http://schemas.microsoft.com/office/drawing/2014/main" id="{FD790430-FC58-4B42-B744-E9048774264E}"/>
                </a:ext>
              </a:extLst>
            </p:cNvPr>
            <p:cNvSpPr>
              <a:spLocks/>
            </p:cNvSpPr>
            <p:nvPr/>
          </p:nvSpPr>
          <p:spPr bwMode="auto">
            <a:xfrm flipV="1">
              <a:off x="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 name="椭圆 63">
              <a:extLst>
                <a:ext uri="{FF2B5EF4-FFF2-40B4-BE49-F238E27FC236}">
                  <a16:creationId xmlns:a16="http://schemas.microsoft.com/office/drawing/2014/main" id="{2064E65D-04E1-42B9-869D-E598A8F1B447}"/>
                </a:ext>
              </a:extLst>
            </p:cNvPr>
            <p:cNvSpPr>
              <a:spLocks/>
            </p:cNvSpPr>
            <p:nvPr/>
          </p:nvSpPr>
          <p:spPr bwMode="auto">
            <a:xfrm flipV="1">
              <a:off x="873132" y="0"/>
              <a:ext cx="863608" cy="432048"/>
            </a:xfrm>
            <a:custGeom>
              <a:avLst/>
              <a:gdLst>
                <a:gd name="T0" fmla="*/ 240950 w 1547664"/>
                <a:gd name="T1" fmla="*/ 0 h 773832"/>
                <a:gd name="T2" fmla="*/ 481900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9" name="椭圆 63">
              <a:extLst>
                <a:ext uri="{FF2B5EF4-FFF2-40B4-BE49-F238E27FC236}">
                  <a16:creationId xmlns:a16="http://schemas.microsoft.com/office/drawing/2014/main" id="{4082650B-A0D1-4869-8324-3696C9857352}"/>
                </a:ext>
              </a:extLst>
            </p:cNvPr>
            <p:cNvSpPr>
              <a:spLocks/>
            </p:cNvSpPr>
            <p:nvPr/>
          </p:nvSpPr>
          <p:spPr bwMode="auto">
            <a:xfrm flipV="1">
              <a:off x="1746265"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0" name="椭圆 63">
              <a:extLst>
                <a:ext uri="{FF2B5EF4-FFF2-40B4-BE49-F238E27FC236}">
                  <a16:creationId xmlns:a16="http://schemas.microsoft.com/office/drawing/2014/main" id="{7A457303-AC43-475D-B132-1A611466B004}"/>
                </a:ext>
              </a:extLst>
            </p:cNvPr>
            <p:cNvSpPr>
              <a:spLocks/>
            </p:cNvSpPr>
            <p:nvPr/>
          </p:nvSpPr>
          <p:spPr bwMode="auto">
            <a:xfrm flipV="1">
              <a:off x="2617809" y="0"/>
              <a:ext cx="865195" cy="432048"/>
            </a:xfrm>
            <a:custGeom>
              <a:avLst/>
              <a:gdLst>
                <a:gd name="T0" fmla="*/ 241836 w 1547664"/>
                <a:gd name="T1" fmla="*/ 0 h 773832"/>
                <a:gd name="T2" fmla="*/ 483672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1" name="椭圆 63">
              <a:extLst>
                <a:ext uri="{FF2B5EF4-FFF2-40B4-BE49-F238E27FC236}">
                  <a16:creationId xmlns:a16="http://schemas.microsoft.com/office/drawing/2014/main" id="{D4D59AC5-8689-4AD6-91E6-851F0D6EDF15}"/>
                </a:ext>
              </a:extLst>
            </p:cNvPr>
            <p:cNvSpPr>
              <a:spLocks/>
            </p:cNvSpPr>
            <p:nvPr/>
          </p:nvSpPr>
          <p:spPr bwMode="auto">
            <a:xfrm flipV="1">
              <a:off x="349094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2" name="椭圆 63">
              <a:extLst>
                <a:ext uri="{FF2B5EF4-FFF2-40B4-BE49-F238E27FC236}">
                  <a16:creationId xmlns:a16="http://schemas.microsoft.com/office/drawing/2014/main" id="{2B8C754C-5F53-4268-9875-C60358BB1F9A}"/>
                </a:ext>
              </a:extLst>
            </p:cNvPr>
            <p:cNvSpPr>
              <a:spLocks/>
            </p:cNvSpPr>
            <p:nvPr/>
          </p:nvSpPr>
          <p:spPr bwMode="auto">
            <a:xfrm flipV="1">
              <a:off x="4364072"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 name="椭圆 63">
              <a:extLst>
                <a:ext uri="{FF2B5EF4-FFF2-40B4-BE49-F238E27FC236}">
                  <a16:creationId xmlns:a16="http://schemas.microsoft.com/office/drawing/2014/main" id="{DA27F705-A7DC-4A0E-A89B-B94828BC8E20}"/>
                </a:ext>
              </a:extLst>
            </p:cNvPr>
            <p:cNvSpPr>
              <a:spLocks/>
            </p:cNvSpPr>
            <p:nvPr/>
          </p:nvSpPr>
          <p:spPr bwMode="auto">
            <a:xfrm flipV="1">
              <a:off x="523720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4" name="椭圆 63">
              <a:extLst>
                <a:ext uri="{FF2B5EF4-FFF2-40B4-BE49-F238E27FC236}">
                  <a16:creationId xmlns:a16="http://schemas.microsoft.com/office/drawing/2014/main" id="{70D9F6FB-5FF0-4C13-9891-BB0D8976C989}"/>
                </a:ext>
              </a:extLst>
            </p:cNvPr>
            <p:cNvSpPr>
              <a:spLocks/>
            </p:cNvSpPr>
            <p:nvPr/>
          </p:nvSpPr>
          <p:spPr bwMode="auto">
            <a:xfrm flipV="1">
              <a:off x="611033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5" name="椭圆 63">
              <a:extLst>
                <a:ext uri="{FF2B5EF4-FFF2-40B4-BE49-F238E27FC236}">
                  <a16:creationId xmlns:a16="http://schemas.microsoft.com/office/drawing/2014/main" id="{3157BD8B-26EF-464F-B6C6-E3DE86D9BC8C}"/>
                </a:ext>
              </a:extLst>
            </p:cNvPr>
            <p:cNvSpPr>
              <a:spLocks/>
            </p:cNvSpPr>
            <p:nvPr/>
          </p:nvSpPr>
          <p:spPr bwMode="auto">
            <a:xfrm flipV="1">
              <a:off x="6981881" y="0"/>
              <a:ext cx="865194" cy="432048"/>
            </a:xfrm>
            <a:custGeom>
              <a:avLst/>
              <a:gdLst>
                <a:gd name="T0" fmla="*/ 241836 w 1547664"/>
                <a:gd name="T1" fmla="*/ 0 h 773832"/>
                <a:gd name="T2" fmla="*/ 483671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6" name="椭圆 63">
              <a:extLst>
                <a:ext uri="{FF2B5EF4-FFF2-40B4-BE49-F238E27FC236}">
                  <a16:creationId xmlns:a16="http://schemas.microsoft.com/office/drawing/2014/main" id="{67998A24-9892-4538-8424-817065B5FB50}"/>
                </a:ext>
              </a:extLst>
            </p:cNvPr>
            <p:cNvSpPr>
              <a:spLocks/>
            </p:cNvSpPr>
            <p:nvPr/>
          </p:nvSpPr>
          <p:spPr bwMode="auto">
            <a:xfrm flipV="1">
              <a:off x="7855013"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7" name="椭圆 63">
              <a:extLst>
                <a:ext uri="{FF2B5EF4-FFF2-40B4-BE49-F238E27FC236}">
                  <a16:creationId xmlns:a16="http://schemas.microsoft.com/office/drawing/2014/main" id="{8E102113-F18E-45AB-B738-8564CBB454C4}"/>
                </a:ext>
              </a:extLst>
            </p:cNvPr>
            <p:cNvSpPr>
              <a:spLocks/>
            </p:cNvSpPr>
            <p:nvPr/>
          </p:nvSpPr>
          <p:spPr bwMode="auto">
            <a:xfrm flipV="1">
              <a:off x="872814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8" name="椭圆 63">
              <a:extLst>
                <a:ext uri="{FF2B5EF4-FFF2-40B4-BE49-F238E27FC236}">
                  <a16:creationId xmlns:a16="http://schemas.microsoft.com/office/drawing/2014/main" id="{BF7A9912-B1DF-4608-A4AD-60EEF19CE247}"/>
                </a:ext>
              </a:extLst>
            </p:cNvPr>
            <p:cNvSpPr>
              <a:spLocks/>
            </p:cNvSpPr>
            <p:nvPr/>
          </p:nvSpPr>
          <p:spPr bwMode="auto">
            <a:xfrm flipV="1">
              <a:off x="960127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grpSp>
        <p:nvGrpSpPr>
          <p:cNvPr id="3" name="Group 5">
            <a:extLst>
              <a:ext uri="{FF2B5EF4-FFF2-40B4-BE49-F238E27FC236}">
                <a16:creationId xmlns:a16="http://schemas.microsoft.com/office/drawing/2014/main" id="{22D86AB0-164A-44B9-A763-A28D0E844465}"/>
              </a:ext>
            </a:extLst>
          </p:cNvPr>
          <p:cNvGrpSpPr>
            <a:grpSpLocks/>
          </p:cNvGrpSpPr>
          <p:nvPr/>
        </p:nvGrpSpPr>
        <p:grpSpPr bwMode="auto">
          <a:xfrm>
            <a:off x="-5549" y="0"/>
            <a:ext cx="12192000" cy="513184"/>
            <a:chOff x="0" y="0"/>
            <a:chExt cx="10464883" cy="432048"/>
          </a:xfrm>
        </p:grpSpPr>
        <p:sp>
          <p:nvSpPr>
            <p:cNvPr id="20" name="椭圆 63">
              <a:extLst>
                <a:ext uri="{FF2B5EF4-FFF2-40B4-BE49-F238E27FC236}">
                  <a16:creationId xmlns:a16="http://schemas.microsoft.com/office/drawing/2014/main" id="{FA046892-C600-49A8-9C32-54240C43EC84}"/>
                </a:ext>
              </a:extLst>
            </p:cNvPr>
            <p:cNvSpPr>
              <a:spLocks/>
            </p:cNvSpPr>
            <p:nvPr/>
          </p:nvSpPr>
          <p:spPr bwMode="auto">
            <a:xfrm flipV="1">
              <a:off x="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1" name="椭圆 63">
              <a:extLst>
                <a:ext uri="{FF2B5EF4-FFF2-40B4-BE49-F238E27FC236}">
                  <a16:creationId xmlns:a16="http://schemas.microsoft.com/office/drawing/2014/main" id="{DFA4C7D0-6446-43E4-992E-241509630CEA}"/>
                </a:ext>
              </a:extLst>
            </p:cNvPr>
            <p:cNvSpPr>
              <a:spLocks/>
            </p:cNvSpPr>
            <p:nvPr/>
          </p:nvSpPr>
          <p:spPr bwMode="auto">
            <a:xfrm flipV="1">
              <a:off x="873132" y="0"/>
              <a:ext cx="863608" cy="432048"/>
            </a:xfrm>
            <a:custGeom>
              <a:avLst/>
              <a:gdLst>
                <a:gd name="T0" fmla="*/ 240950 w 1547664"/>
                <a:gd name="T1" fmla="*/ 0 h 773832"/>
                <a:gd name="T2" fmla="*/ 481900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2" name="椭圆 63">
              <a:extLst>
                <a:ext uri="{FF2B5EF4-FFF2-40B4-BE49-F238E27FC236}">
                  <a16:creationId xmlns:a16="http://schemas.microsoft.com/office/drawing/2014/main" id="{F0ABCC42-19C9-4067-9B48-239D17CC858B}"/>
                </a:ext>
              </a:extLst>
            </p:cNvPr>
            <p:cNvSpPr>
              <a:spLocks/>
            </p:cNvSpPr>
            <p:nvPr/>
          </p:nvSpPr>
          <p:spPr bwMode="auto">
            <a:xfrm flipV="1">
              <a:off x="1746265"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3" name="椭圆 63">
              <a:extLst>
                <a:ext uri="{FF2B5EF4-FFF2-40B4-BE49-F238E27FC236}">
                  <a16:creationId xmlns:a16="http://schemas.microsoft.com/office/drawing/2014/main" id="{3FBF7B28-86FD-4C22-89BE-E858770D8FF8}"/>
                </a:ext>
              </a:extLst>
            </p:cNvPr>
            <p:cNvSpPr>
              <a:spLocks/>
            </p:cNvSpPr>
            <p:nvPr/>
          </p:nvSpPr>
          <p:spPr bwMode="auto">
            <a:xfrm flipV="1">
              <a:off x="2617809" y="0"/>
              <a:ext cx="865195" cy="432048"/>
            </a:xfrm>
            <a:custGeom>
              <a:avLst/>
              <a:gdLst>
                <a:gd name="T0" fmla="*/ 241836 w 1547664"/>
                <a:gd name="T1" fmla="*/ 0 h 773832"/>
                <a:gd name="T2" fmla="*/ 483672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 name="椭圆 63">
              <a:extLst>
                <a:ext uri="{FF2B5EF4-FFF2-40B4-BE49-F238E27FC236}">
                  <a16:creationId xmlns:a16="http://schemas.microsoft.com/office/drawing/2014/main" id="{9DF3C65D-B2F1-4670-AFFB-E67DD1B7034C}"/>
                </a:ext>
              </a:extLst>
            </p:cNvPr>
            <p:cNvSpPr>
              <a:spLocks/>
            </p:cNvSpPr>
            <p:nvPr/>
          </p:nvSpPr>
          <p:spPr bwMode="auto">
            <a:xfrm flipV="1">
              <a:off x="3490940"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5" name="椭圆 63">
              <a:extLst>
                <a:ext uri="{FF2B5EF4-FFF2-40B4-BE49-F238E27FC236}">
                  <a16:creationId xmlns:a16="http://schemas.microsoft.com/office/drawing/2014/main" id="{8EC592AE-DE82-4C41-94F0-F83E0697F9C5}"/>
                </a:ext>
              </a:extLst>
            </p:cNvPr>
            <p:cNvSpPr>
              <a:spLocks/>
            </p:cNvSpPr>
            <p:nvPr/>
          </p:nvSpPr>
          <p:spPr bwMode="auto">
            <a:xfrm flipV="1">
              <a:off x="4364072"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 name="椭圆 63">
              <a:extLst>
                <a:ext uri="{FF2B5EF4-FFF2-40B4-BE49-F238E27FC236}">
                  <a16:creationId xmlns:a16="http://schemas.microsoft.com/office/drawing/2014/main" id="{04DF50FB-FB47-4E78-BBDF-ECB8C8BB71FF}"/>
                </a:ext>
              </a:extLst>
            </p:cNvPr>
            <p:cNvSpPr>
              <a:spLocks/>
            </p:cNvSpPr>
            <p:nvPr/>
          </p:nvSpPr>
          <p:spPr bwMode="auto">
            <a:xfrm flipV="1">
              <a:off x="523720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7" name="椭圆 63">
              <a:extLst>
                <a:ext uri="{FF2B5EF4-FFF2-40B4-BE49-F238E27FC236}">
                  <a16:creationId xmlns:a16="http://schemas.microsoft.com/office/drawing/2014/main" id="{0E9AA9AA-CF9F-410B-9AA9-4A5F668FDC6F}"/>
                </a:ext>
              </a:extLst>
            </p:cNvPr>
            <p:cNvSpPr>
              <a:spLocks/>
            </p:cNvSpPr>
            <p:nvPr/>
          </p:nvSpPr>
          <p:spPr bwMode="auto">
            <a:xfrm flipV="1">
              <a:off x="611033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8" name="椭圆 63">
              <a:extLst>
                <a:ext uri="{FF2B5EF4-FFF2-40B4-BE49-F238E27FC236}">
                  <a16:creationId xmlns:a16="http://schemas.microsoft.com/office/drawing/2014/main" id="{383CDABD-A5D3-4B01-A15A-B7D553D5E5DF}"/>
                </a:ext>
              </a:extLst>
            </p:cNvPr>
            <p:cNvSpPr>
              <a:spLocks/>
            </p:cNvSpPr>
            <p:nvPr/>
          </p:nvSpPr>
          <p:spPr bwMode="auto">
            <a:xfrm flipV="1">
              <a:off x="6981881" y="0"/>
              <a:ext cx="865194" cy="432048"/>
            </a:xfrm>
            <a:custGeom>
              <a:avLst/>
              <a:gdLst>
                <a:gd name="T0" fmla="*/ 241836 w 1547664"/>
                <a:gd name="T1" fmla="*/ 0 h 773832"/>
                <a:gd name="T2" fmla="*/ 483671 w 1547664"/>
                <a:gd name="T3" fmla="*/ 241222 h 773832"/>
                <a:gd name="T4" fmla="*/ 0 w 1547664"/>
                <a:gd name="T5" fmla="*/ 241222 h 773832"/>
                <a:gd name="T6" fmla="*/ 241836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9" name="椭圆 63">
              <a:extLst>
                <a:ext uri="{FF2B5EF4-FFF2-40B4-BE49-F238E27FC236}">
                  <a16:creationId xmlns:a16="http://schemas.microsoft.com/office/drawing/2014/main" id="{AF9978B2-3DC8-4C21-BCC0-C3679E3F44A5}"/>
                </a:ext>
              </a:extLst>
            </p:cNvPr>
            <p:cNvSpPr>
              <a:spLocks/>
            </p:cNvSpPr>
            <p:nvPr/>
          </p:nvSpPr>
          <p:spPr bwMode="auto">
            <a:xfrm flipV="1">
              <a:off x="7855013"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0" name="椭圆 63">
              <a:extLst>
                <a:ext uri="{FF2B5EF4-FFF2-40B4-BE49-F238E27FC236}">
                  <a16:creationId xmlns:a16="http://schemas.microsoft.com/office/drawing/2014/main" id="{D557C25F-4B58-4B04-AE95-090806E71C51}"/>
                </a:ext>
              </a:extLst>
            </p:cNvPr>
            <p:cNvSpPr>
              <a:spLocks/>
            </p:cNvSpPr>
            <p:nvPr/>
          </p:nvSpPr>
          <p:spPr bwMode="auto">
            <a:xfrm flipV="1">
              <a:off x="8728144"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1" name="椭圆 63">
              <a:extLst>
                <a:ext uri="{FF2B5EF4-FFF2-40B4-BE49-F238E27FC236}">
                  <a16:creationId xmlns:a16="http://schemas.microsoft.com/office/drawing/2014/main" id="{0AE293B9-F065-4DD3-9766-C123F5ADCBB8}"/>
                </a:ext>
              </a:extLst>
            </p:cNvPr>
            <p:cNvSpPr>
              <a:spLocks/>
            </p:cNvSpPr>
            <p:nvPr/>
          </p:nvSpPr>
          <p:spPr bwMode="auto">
            <a:xfrm flipV="1">
              <a:off x="9601276" y="0"/>
              <a:ext cx="863607" cy="432048"/>
            </a:xfrm>
            <a:custGeom>
              <a:avLst/>
              <a:gdLst>
                <a:gd name="T0" fmla="*/ 240950 w 1547664"/>
                <a:gd name="T1" fmla="*/ 0 h 773832"/>
                <a:gd name="T2" fmla="*/ 481899 w 1547664"/>
                <a:gd name="T3" fmla="*/ 241222 h 773832"/>
                <a:gd name="T4" fmla="*/ 0 w 1547664"/>
                <a:gd name="T5" fmla="*/ 241222 h 773832"/>
                <a:gd name="T6" fmla="*/ 240950 w 1547664"/>
                <a:gd name="T7" fmla="*/ 0 h 7738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47664" h="773832">
                  <a:moveTo>
                    <a:pt x="773832" y="0"/>
                  </a:moveTo>
                  <a:cubicBezTo>
                    <a:pt x="1201208" y="0"/>
                    <a:pt x="1547664" y="346456"/>
                    <a:pt x="1547664" y="773832"/>
                  </a:cubicBezTo>
                  <a:lnTo>
                    <a:pt x="0" y="773832"/>
                  </a:lnTo>
                  <a:cubicBezTo>
                    <a:pt x="0" y="346456"/>
                    <a:pt x="346456" y="0"/>
                    <a:pt x="773832" y="0"/>
                  </a:cubicBez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sp>
        <p:nvSpPr>
          <p:cNvPr id="34" name="矩形 33">
            <a:extLst>
              <a:ext uri="{FF2B5EF4-FFF2-40B4-BE49-F238E27FC236}">
                <a16:creationId xmlns:a16="http://schemas.microsoft.com/office/drawing/2014/main" id="{44BA92CE-256C-44EA-9D58-A32655854ADF}"/>
              </a:ext>
            </a:extLst>
          </p:cNvPr>
          <p:cNvSpPr/>
          <p:nvPr/>
        </p:nvSpPr>
        <p:spPr>
          <a:xfrm>
            <a:off x="390641" y="2196936"/>
            <a:ext cx="6296486" cy="2470068"/>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40"/>
          <p:cNvSpPr/>
          <p:nvPr/>
        </p:nvSpPr>
        <p:spPr>
          <a:xfrm>
            <a:off x="7107356" y="2159201"/>
            <a:ext cx="4126691" cy="1569660"/>
          </a:xfrm>
          <a:prstGeom prst="rect">
            <a:avLst/>
          </a:prstGeom>
        </p:spPr>
        <p:txBody>
          <a:bodyPr wrap="square">
            <a:spAutoFit/>
          </a:bodyPr>
          <a:lstStyle/>
          <a:p>
            <a:r>
              <a:rPr lang="pt-BR" sz="3200" dirty="0" smtClean="0">
                <a:latin typeface="Times New Roman" pitchFamily="18" charset="0"/>
                <a:cs typeface="Times New Roman" pitchFamily="18" charset="0"/>
                <a:sym typeface="Wingdings" pitchFamily="2" charset="2"/>
              </a:rPr>
              <a:t> N</a:t>
            </a:r>
            <a:r>
              <a:rPr lang="pt-BR" sz="3200" dirty="0" smtClean="0">
                <a:latin typeface="Times New Roman" pitchFamily="18" charset="0"/>
                <a:cs typeface="Times New Roman" pitchFamily="18" charset="0"/>
              </a:rPr>
              <a:t>hững chữ cuối ở câu 7 trước được lặp lại ở đầu câu 7 sau. </a:t>
            </a:r>
            <a:endParaRPr lang="en-US" sz="3200" dirty="0">
              <a:latin typeface="Times New Roman" pitchFamily="18" charset="0"/>
              <a:cs typeface="Times New Roman" pitchFamily="18" charset="0"/>
            </a:endParaRPr>
          </a:p>
        </p:txBody>
      </p:sp>
      <p:sp>
        <p:nvSpPr>
          <p:cNvPr id="42" name="Rectangle 41"/>
          <p:cNvSpPr/>
          <p:nvPr/>
        </p:nvSpPr>
        <p:spPr>
          <a:xfrm>
            <a:off x="7113233" y="3905926"/>
            <a:ext cx="4126691" cy="1077218"/>
          </a:xfrm>
          <a:prstGeom prst="rect">
            <a:avLst/>
          </a:prstGeom>
        </p:spPr>
        <p:txBody>
          <a:bodyPr wrap="square">
            <a:spAutoFit/>
          </a:bodyPr>
          <a:lstStyle/>
          <a:p>
            <a:pPr algn="just"/>
            <a:r>
              <a:rPr lang="pt-BR" sz="3200" dirty="0" smtClean="0">
                <a:solidFill>
                  <a:srgbClr val="FF0000"/>
                </a:solidFill>
                <a:latin typeface="Times New Roman" pitchFamily="18" charset="0"/>
                <a:cs typeface="Times New Roman" pitchFamily="18" charset="0"/>
                <a:sym typeface="Wingdings" pitchFamily="2" charset="2"/>
              </a:rPr>
              <a:t> Điệp ngữ chuyển tiếp (điệp ngữ vòng)</a:t>
            </a:r>
            <a:endParaRPr lang="en-US" sz="3200" dirty="0">
              <a:solidFill>
                <a:srgbClr val="FF0000"/>
              </a:solidFill>
              <a:latin typeface="Times New Roman" pitchFamily="18" charset="0"/>
              <a:cs typeface="Times New Roman" pitchFamily="18" charset="0"/>
            </a:endParaRPr>
          </a:p>
        </p:txBody>
      </p:sp>
      <p:sp>
        <p:nvSpPr>
          <p:cNvPr id="33" name="Rectangle 32"/>
          <p:cNvSpPr/>
          <p:nvPr/>
        </p:nvSpPr>
        <p:spPr>
          <a:xfrm>
            <a:off x="502107" y="2301974"/>
            <a:ext cx="6083420" cy="2169825"/>
          </a:xfrm>
          <a:prstGeom prst="rect">
            <a:avLst/>
          </a:prstGeom>
        </p:spPr>
        <p:txBody>
          <a:bodyPr wrap="square">
            <a:spAutoFit/>
          </a:bodyPr>
          <a:lstStyle/>
          <a:p>
            <a:pPr>
              <a:spcBef>
                <a:spcPts val="600"/>
              </a:spcBef>
            </a:pPr>
            <a:r>
              <a:rPr lang="vi-VN" sz="3000" i="1" dirty="0" smtClean="0">
                <a:solidFill>
                  <a:srgbClr val="0070C0"/>
                </a:solidFill>
                <a:latin typeface="+mj-lt"/>
              </a:rPr>
              <a:t>Cùng trông lại mà cũng chẳng </a:t>
            </a:r>
            <a:r>
              <a:rPr lang="vi-VN" sz="3000" b="1" i="1" dirty="0" smtClean="0">
                <a:solidFill>
                  <a:srgbClr val="0070C0"/>
                </a:solidFill>
                <a:latin typeface="+mj-lt"/>
              </a:rPr>
              <a:t>thấy</a:t>
            </a:r>
          </a:p>
          <a:p>
            <a:pPr>
              <a:spcBef>
                <a:spcPts val="600"/>
              </a:spcBef>
            </a:pPr>
            <a:r>
              <a:rPr lang="vi-VN" sz="3000" b="1" i="1" dirty="0" smtClean="0">
                <a:solidFill>
                  <a:srgbClr val="0070C0"/>
                </a:solidFill>
                <a:latin typeface="+mj-lt"/>
              </a:rPr>
              <a:t>Thấy</a:t>
            </a:r>
            <a:r>
              <a:rPr lang="vi-VN" sz="3000" i="1" dirty="0" smtClean="0">
                <a:solidFill>
                  <a:srgbClr val="0070C0"/>
                </a:solidFill>
                <a:latin typeface="+mj-lt"/>
              </a:rPr>
              <a:t> xanh xanh những mấy </a:t>
            </a:r>
            <a:r>
              <a:rPr lang="vi-VN" sz="3000" b="1" i="1" dirty="0" smtClean="0">
                <a:solidFill>
                  <a:srgbClr val="0070C0"/>
                </a:solidFill>
                <a:latin typeface="+mj-lt"/>
              </a:rPr>
              <a:t>ngàn dâu</a:t>
            </a:r>
          </a:p>
          <a:p>
            <a:pPr>
              <a:spcBef>
                <a:spcPts val="600"/>
              </a:spcBef>
            </a:pPr>
            <a:r>
              <a:rPr lang="vi-VN" sz="3000" b="1" i="1" dirty="0" smtClean="0">
                <a:solidFill>
                  <a:srgbClr val="0070C0"/>
                </a:solidFill>
                <a:latin typeface="+mj-lt"/>
              </a:rPr>
              <a:t>Ngàn dâu </a:t>
            </a:r>
            <a:r>
              <a:rPr lang="vi-VN" sz="3000" i="1" dirty="0" smtClean="0">
                <a:solidFill>
                  <a:srgbClr val="0070C0"/>
                </a:solidFill>
                <a:latin typeface="+mj-lt"/>
              </a:rPr>
              <a:t>xanh ngắt một màu</a:t>
            </a:r>
          </a:p>
          <a:p>
            <a:pPr>
              <a:spcBef>
                <a:spcPts val="600"/>
              </a:spcBef>
            </a:pPr>
            <a:r>
              <a:rPr lang="vi-VN" sz="3000" i="1" dirty="0" smtClean="0">
                <a:solidFill>
                  <a:srgbClr val="0070C0"/>
                </a:solidFill>
                <a:latin typeface="+mj-lt"/>
              </a:rPr>
              <a:t>Lòng chàng ý thiếp ai sầu hơn ai?</a:t>
            </a:r>
          </a:p>
        </p:txBody>
      </p:sp>
    </p:spTree>
    <p:extLst>
      <p:ext uri="{BB962C8B-B14F-4D97-AF65-F5344CB8AC3E}">
        <p14:creationId xmlns:p14="http://schemas.microsoft.com/office/powerpoint/2010/main" val="247828575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diamond(in)">
                                      <p:cBhvr>
                                        <p:cTn id="13" dur="20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diamond(in)">
                                      <p:cBhvr>
                                        <p:cTn id="18" dur="20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diamond(in)">
                                      <p:cBhvr>
                                        <p:cTn id="2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形状 35">
            <a:extLst>
              <a:ext uri="{FF2B5EF4-FFF2-40B4-BE49-F238E27FC236}">
                <a16:creationId xmlns:a16="http://schemas.microsoft.com/office/drawing/2014/main" id="{69366FA0-CF95-4796-BF9D-69F6062AA511}"/>
              </a:ext>
            </a:extLst>
          </p:cNvPr>
          <p:cNvSpPr>
            <a:spLocks/>
          </p:cNvSpPr>
          <p:nvPr/>
        </p:nvSpPr>
        <p:spPr bwMode="auto">
          <a:xfrm>
            <a:off x="515938" y="4823550"/>
            <a:ext cx="2241550" cy="1401763"/>
          </a:xfrm>
          <a:custGeom>
            <a:avLst/>
            <a:gdLst>
              <a:gd name="T0" fmla="*/ 0 w 2241550"/>
              <a:gd name="T1" fmla="*/ 1401763 h 1401763"/>
              <a:gd name="T2" fmla="*/ 1891109 w 2241550"/>
              <a:gd name="T3" fmla="*/ 175220 h 1401763"/>
              <a:gd name="T4" fmla="*/ 1871367 w 2241550"/>
              <a:gd name="T5" fmla="*/ 0 h 1401763"/>
              <a:gd name="T6" fmla="*/ 2241550 w 2241550"/>
              <a:gd name="T7" fmla="*/ 280353 h 1401763"/>
              <a:gd name="T8" fmla="*/ 1950337 w 2241550"/>
              <a:gd name="T9" fmla="*/ 700882 h 1401763"/>
              <a:gd name="T10" fmla="*/ 1930594 w 2241550"/>
              <a:gd name="T11" fmla="*/ 525661 h 1401763"/>
              <a:gd name="T12" fmla="*/ 0 w 2241550"/>
              <a:gd name="T13" fmla="*/ 1401763 h 140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1550" h="1401763">
                <a:moveTo>
                  <a:pt x="0" y="1401763"/>
                </a:moveTo>
                <a:cubicBezTo>
                  <a:pt x="249061" y="778757"/>
                  <a:pt x="879431" y="369909"/>
                  <a:pt x="1891109" y="175220"/>
                </a:cubicBezTo>
                <a:lnTo>
                  <a:pt x="1871367" y="0"/>
                </a:lnTo>
                <a:lnTo>
                  <a:pt x="2241550" y="280353"/>
                </a:lnTo>
                <a:lnTo>
                  <a:pt x="1950337" y="700882"/>
                </a:lnTo>
                <a:lnTo>
                  <a:pt x="1930594" y="525661"/>
                </a:lnTo>
                <a:cubicBezTo>
                  <a:pt x="1017123" y="603537"/>
                  <a:pt x="373592" y="895571"/>
                  <a:pt x="0" y="1401763"/>
                </a:cubicBezTo>
                <a:close/>
              </a:path>
            </a:pathLst>
          </a:custGeom>
          <a:solidFill>
            <a:srgbClr val="B5B6E6"/>
          </a:solidFill>
          <a:ln>
            <a:noFill/>
          </a:ln>
        </p:spPr>
        <p:txBody>
          <a:bodyPr/>
          <a:lstStyle/>
          <a:p>
            <a:endParaRPr lang="zh-CN" altLang="en-US"/>
          </a:p>
        </p:txBody>
      </p:sp>
      <p:sp>
        <p:nvSpPr>
          <p:cNvPr id="34" name="形状 36">
            <a:extLst>
              <a:ext uri="{FF2B5EF4-FFF2-40B4-BE49-F238E27FC236}">
                <a16:creationId xmlns:a16="http://schemas.microsoft.com/office/drawing/2014/main" id="{99D8FC1D-F3D5-482F-B55D-0508BD57747F}"/>
              </a:ext>
            </a:extLst>
          </p:cNvPr>
          <p:cNvSpPr>
            <a:spLocks/>
          </p:cNvSpPr>
          <p:nvPr/>
        </p:nvSpPr>
        <p:spPr bwMode="auto">
          <a:xfrm>
            <a:off x="1882775" y="3442425"/>
            <a:ext cx="2241550" cy="1401763"/>
          </a:xfrm>
          <a:custGeom>
            <a:avLst/>
            <a:gdLst>
              <a:gd name="T0" fmla="*/ 0 w 2241550"/>
              <a:gd name="T1" fmla="*/ 1401763 h 1401763"/>
              <a:gd name="T2" fmla="*/ 1891109 w 2241550"/>
              <a:gd name="T3" fmla="*/ 175220 h 1401763"/>
              <a:gd name="T4" fmla="*/ 1871367 w 2241550"/>
              <a:gd name="T5" fmla="*/ 0 h 1401763"/>
              <a:gd name="T6" fmla="*/ 2241550 w 2241550"/>
              <a:gd name="T7" fmla="*/ 280353 h 1401763"/>
              <a:gd name="T8" fmla="*/ 1950337 w 2241550"/>
              <a:gd name="T9" fmla="*/ 700882 h 1401763"/>
              <a:gd name="T10" fmla="*/ 1930594 w 2241550"/>
              <a:gd name="T11" fmla="*/ 525661 h 1401763"/>
              <a:gd name="T12" fmla="*/ 0 w 2241550"/>
              <a:gd name="T13" fmla="*/ 1401763 h 14017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1550" h="1401763">
                <a:moveTo>
                  <a:pt x="0" y="1401763"/>
                </a:moveTo>
                <a:cubicBezTo>
                  <a:pt x="249061" y="778757"/>
                  <a:pt x="879431" y="369909"/>
                  <a:pt x="1891109" y="175220"/>
                </a:cubicBezTo>
                <a:lnTo>
                  <a:pt x="1871367" y="0"/>
                </a:lnTo>
                <a:lnTo>
                  <a:pt x="2241550" y="280353"/>
                </a:lnTo>
                <a:lnTo>
                  <a:pt x="1950337" y="700882"/>
                </a:lnTo>
                <a:lnTo>
                  <a:pt x="1930594" y="525661"/>
                </a:lnTo>
                <a:cubicBezTo>
                  <a:pt x="1017123" y="603537"/>
                  <a:pt x="373592" y="895571"/>
                  <a:pt x="0" y="1401763"/>
                </a:cubicBezTo>
                <a:close/>
              </a:path>
            </a:pathLst>
          </a:custGeom>
          <a:solidFill>
            <a:srgbClr val="F6B4C6"/>
          </a:solidFill>
          <a:ln>
            <a:noFill/>
          </a:ln>
        </p:spPr>
        <p:txBody>
          <a:bodyPr/>
          <a:lstStyle/>
          <a:p>
            <a:endParaRPr lang="zh-CN" altLang="en-US"/>
          </a:p>
        </p:txBody>
      </p:sp>
      <p:sp>
        <p:nvSpPr>
          <p:cNvPr id="35" name="形状 37">
            <a:extLst>
              <a:ext uri="{FF2B5EF4-FFF2-40B4-BE49-F238E27FC236}">
                <a16:creationId xmlns:a16="http://schemas.microsoft.com/office/drawing/2014/main" id="{A84CA46B-7ED2-4BD7-9114-F7883B77D2D1}"/>
              </a:ext>
            </a:extLst>
          </p:cNvPr>
          <p:cNvSpPr>
            <a:spLocks/>
          </p:cNvSpPr>
          <p:nvPr/>
        </p:nvSpPr>
        <p:spPr bwMode="auto">
          <a:xfrm rot="359212">
            <a:off x="3689350" y="1999388"/>
            <a:ext cx="2239963" cy="1400175"/>
          </a:xfrm>
          <a:custGeom>
            <a:avLst/>
            <a:gdLst>
              <a:gd name="T0" fmla="*/ 0 w 2239963"/>
              <a:gd name="T1" fmla="*/ 1400175 h 1400175"/>
              <a:gd name="T2" fmla="*/ 1889919 w 2239963"/>
              <a:gd name="T3" fmla="*/ 175022 h 1400175"/>
              <a:gd name="T4" fmla="*/ 1870199 w 2239963"/>
              <a:gd name="T5" fmla="*/ 0 h 1400175"/>
              <a:gd name="T6" fmla="*/ 2239963 w 2239963"/>
              <a:gd name="T7" fmla="*/ 280035 h 1400175"/>
              <a:gd name="T8" fmla="*/ 1949080 w 2239963"/>
              <a:gd name="T9" fmla="*/ 700088 h 1400175"/>
              <a:gd name="T10" fmla="*/ 1929360 w 2239963"/>
              <a:gd name="T11" fmla="*/ 525066 h 1400175"/>
              <a:gd name="T12" fmla="*/ 0 w 2239963"/>
              <a:gd name="T13" fmla="*/ 1400175 h 1400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9963" h="1400175">
                <a:moveTo>
                  <a:pt x="0" y="1400175"/>
                </a:moveTo>
                <a:cubicBezTo>
                  <a:pt x="248885" y="777875"/>
                  <a:pt x="878858" y="369491"/>
                  <a:pt x="1889919" y="175022"/>
                </a:cubicBezTo>
                <a:lnTo>
                  <a:pt x="1870199" y="0"/>
                </a:lnTo>
                <a:lnTo>
                  <a:pt x="2239963" y="280035"/>
                </a:lnTo>
                <a:lnTo>
                  <a:pt x="1949080" y="700088"/>
                </a:lnTo>
                <a:lnTo>
                  <a:pt x="1929360" y="525066"/>
                </a:lnTo>
                <a:cubicBezTo>
                  <a:pt x="1016447" y="602853"/>
                  <a:pt x="373327" y="894556"/>
                  <a:pt x="0" y="1400175"/>
                </a:cubicBezTo>
                <a:close/>
              </a:path>
            </a:pathLst>
          </a:custGeom>
          <a:solidFill>
            <a:srgbClr val="B5B6E6"/>
          </a:solidFill>
          <a:ln>
            <a:noFill/>
          </a:ln>
        </p:spPr>
        <p:txBody>
          <a:bodyPr/>
          <a:lstStyle/>
          <a:p>
            <a:endParaRPr lang="zh-CN" altLang="en-US"/>
          </a:p>
        </p:txBody>
      </p:sp>
      <p:grpSp>
        <p:nvGrpSpPr>
          <p:cNvPr id="36" name="Group 17">
            <a:extLst>
              <a:ext uri="{FF2B5EF4-FFF2-40B4-BE49-F238E27FC236}">
                <a16:creationId xmlns:a16="http://schemas.microsoft.com/office/drawing/2014/main" id="{997DC64C-16F3-4DE3-AA6B-E64C2D36F040}"/>
              </a:ext>
            </a:extLst>
          </p:cNvPr>
          <p:cNvGrpSpPr>
            <a:grpSpLocks/>
          </p:cNvGrpSpPr>
          <p:nvPr/>
        </p:nvGrpSpPr>
        <p:grpSpPr bwMode="auto">
          <a:xfrm>
            <a:off x="1325563" y="5525225"/>
            <a:ext cx="884237" cy="884238"/>
            <a:chOff x="0" y="0"/>
            <a:chExt cx="884414" cy="884414"/>
          </a:xfrm>
        </p:grpSpPr>
        <p:sp>
          <p:nvSpPr>
            <p:cNvPr id="37" name="椭圆 50">
              <a:extLst>
                <a:ext uri="{FF2B5EF4-FFF2-40B4-BE49-F238E27FC236}">
                  <a16:creationId xmlns:a16="http://schemas.microsoft.com/office/drawing/2014/main" id="{88754691-6D1E-48E1-A19A-B1F7ACAAE8F4}"/>
                </a:ext>
              </a:extLst>
            </p:cNvPr>
            <p:cNvSpPr>
              <a:spLocks noChangeArrowheads="1"/>
            </p:cNvSpPr>
            <p:nvPr/>
          </p:nvSpPr>
          <p:spPr bwMode="auto">
            <a:xfrm>
              <a:off x="0" y="0"/>
              <a:ext cx="884414" cy="884414"/>
            </a:xfrm>
            <a:prstGeom prst="ellipse">
              <a:avLst/>
            </a:pr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9pPr>
            </a:lstStyle>
            <a:p>
              <a:pPr algn="ctr"/>
              <a:endParaRPr kumimoji="0" lang="zh-CN" altLang="en-US" sz="1800">
                <a:solidFill>
                  <a:srgbClr val="FFFFFF"/>
                </a:solidFill>
              </a:endParaRPr>
            </a:p>
          </p:txBody>
        </p:sp>
        <p:sp>
          <p:nvSpPr>
            <p:cNvPr id="38" name="矩形 51">
              <a:extLst>
                <a:ext uri="{FF2B5EF4-FFF2-40B4-BE49-F238E27FC236}">
                  <a16:creationId xmlns:a16="http://schemas.microsoft.com/office/drawing/2014/main" id="{F2BE560A-956C-4D91-9A02-B83AD2D1AD52}"/>
                </a:ext>
              </a:extLst>
            </p:cNvPr>
            <p:cNvSpPr>
              <a:spLocks noChangeArrowheads="1"/>
            </p:cNvSpPr>
            <p:nvPr/>
          </p:nvSpPr>
          <p:spPr bwMode="auto">
            <a:xfrm>
              <a:off x="37289" y="37724"/>
              <a:ext cx="809837" cy="8309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4800" b="1" dirty="0">
                  <a:solidFill>
                    <a:schemeClr val="bg1"/>
                  </a:solidFill>
                  <a:ea typeface="微软雅黑" panose="020B0503020204020204" pitchFamily="34" charset="-122"/>
                  <a:sym typeface="Calibri" panose="020F0502020204030204" pitchFamily="34" charset="0"/>
                </a:rPr>
                <a:t>01</a:t>
              </a:r>
            </a:p>
          </p:txBody>
        </p:sp>
      </p:grpSp>
      <p:grpSp>
        <p:nvGrpSpPr>
          <p:cNvPr id="39" name="Group 20">
            <a:extLst>
              <a:ext uri="{FF2B5EF4-FFF2-40B4-BE49-F238E27FC236}">
                <a16:creationId xmlns:a16="http://schemas.microsoft.com/office/drawing/2014/main" id="{DA7E12E5-6677-45C4-BBF2-BDCE6471F831}"/>
              </a:ext>
            </a:extLst>
          </p:cNvPr>
          <p:cNvGrpSpPr>
            <a:grpSpLocks/>
          </p:cNvGrpSpPr>
          <p:nvPr/>
        </p:nvGrpSpPr>
        <p:grpSpPr bwMode="auto">
          <a:xfrm>
            <a:off x="2700338" y="4152038"/>
            <a:ext cx="884237" cy="884237"/>
            <a:chOff x="0" y="0"/>
            <a:chExt cx="884414" cy="884414"/>
          </a:xfrm>
        </p:grpSpPr>
        <p:sp>
          <p:nvSpPr>
            <p:cNvPr id="40" name="椭圆 54">
              <a:extLst>
                <a:ext uri="{FF2B5EF4-FFF2-40B4-BE49-F238E27FC236}">
                  <a16:creationId xmlns:a16="http://schemas.microsoft.com/office/drawing/2014/main" id="{E69D7797-25D4-4654-B4BF-2DAAC25A6926}"/>
                </a:ext>
              </a:extLst>
            </p:cNvPr>
            <p:cNvSpPr>
              <a:spLocks noChangeArrowheads="1"/>
            </p:cNvSpPr>
            <p:nvPr/>
          </p:nvSpPr>
          <p:spPr bwMode="auto">
            <a:xfrm>
              <a:off x="0" y="0"/>
              <a:ext cx="884414" cy="884414"/>
            </a:xfrm>
            <a:prstGeom prst="ellipse">
              <a:avLst/>
            </a:pr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9pPr>
            </a:lstStyle>
            <a:p>
              <a:pPr algn="ctr"/>
              <a:endParaRPr kumimoji="0" lang="zh-CN" altLang="en-US" sz="1800">
                <a:solidFill>
                  <a:srgbClr val="FFFFFF"/>
                </a:solidFill>
              </a:endParaRPr>
            </a:p>
          </p:txBody>
        </p:sp>
        <p:sp>
          <p:nvSpPr>
            <p:cNvPr id="41" name="矩形 55">
              <a:extLst>
                <a:ext uri="{FF2B5EF4-FFF2-40B4-BE49-F238E27FC236}">
                  <a16:creationId xmlns:a16="http://schemas.microsoft.com/office/drawing/2014/main" id="{24E53F7C-1D08-4037-B984-AED344977924}"/>
                </a:ext>
              </a:extLst>
            </p:cNvPr>
            <p:cNvSpPr>
              <a:spLocks noChangeArrowheads="1"/>
            </p:cNvSpPr>
            <p:nvPr/>
          </p:nvSpPr>
          <p:spPr bwMode="auto">
            <a:xfrm>
              <a:off x="37289" y="37724"/>
              <a:ext cx="809837" cy="8309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4800" b="1" dirty="0">
                  <a:solidFill>
                    <a:srgbClr val="FFFFFF"/>
                  </a:solidFill>
                  <a:ea typeface="微软雅黑" panose="020B0503020204020204" pitchFamily="34" charset="-122"/>
                  <a:sym typeface="Calibri" panose="020F0502020204030204" pitchFamily="34" charset="0"/>
                </a:rPr>
                <a:t>02</a:t>
              </a:r>
            </a:p>
          </p:txBody>
        </p:sp>
      </p:grpSp>
      <p:grpSp>
        <p:nvGrpSpPr>
          <p:cNvPr id="42" name="Group 23">
            <a:extLst>
              <a:ext uri="{FF2B5EF4-FFF2-40B4-BE49-F238E27FC236}">
                <a16:creationId xmlns:a16="http://schemas.microsoft.com/office/drawing/2014/main" id="{9E8BB182-9A06-4D80-A95D-699FE77EF1C4}"/>
              </a:ext>
            </a:extLst>
          </p:cNvPr>
          <p:cNvGrpSpPr>
            <a:grpSpLocks/>
          </p:cNvGrpSpPr>
          <p:nvPr/>
        </p:nvGrpSpPr>
        <p:grpSpPr bwMode="auto">
          <a:xfrm>
            <a:off x="4438650" y="2753450"/>
            <a:ext cx="884238" cy="885825"/>
            <a:chOff x="0" y="0"/>
            <a:chExt cx="884414" cy="884414"/>
          </a:xfrm>
        </p:grpSpPr>
        <p:sp>
          <p:nvSpPr>
            <p:cNvPr id="43" name="椭圆 57">
              <a:extLst>
                <a:ext uri="{FF2B5EF4-FFF2-40B4-BE49-F238E27FC236}">
                  <a16:creationId xmlns:a16="http://schemas.microsoft.com/office/drawing/2014/main" id="{E613D4BB-5E62-4C6B-A4E8-6A5FA528EECD}"/>
                </a:ext>
              </a:extLst>
            </p:cNvPr>
            <p:cNvSpPr>
              <a:spLocks noChangeArrowheads="1"/>
            </p:cNvSpPr>
            <p:nvPr/>
          </p:nvSpPr>
          <p:spPr bwMode="auto">
            <a:xfrm>
              <a:off x="0" y="0"/>
              <a:ext cx="884414" cy="884414"/>
            </a:xfrm>
            <a:prstGeom prst="ellipse">
              <a:avLst/>
            </a:pr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9pPr>
            </a:lstStyle>
            <a:p>
              <a:pPr algn="ctr"/>
              <a:endParaRPr kumimoji="0" lang="zh-CN" altLang="en-US" sz="1800">
                <a:solidFill>
                  <a:srgbClr val="FFFFFF"/>
                </a:solidFill>
              </a:endParaRPr>
            </a:p>
          </p:txBody>
        </p:sp>
        <p:sp>
          <p:nvSpPr>
            <p:cNvPr id="44" name="矩形 58">
              <a:extLst>
                <a:ext uri="{FF2B5EF4-FFF2-40B4-BE49-F238E27FC236}">
                  <a16:creationId xmlns:a16="http://schemas.microsoft.com/office/drawing/2014/main" id="{B4C2D0E5-158D-4121-BCC3-F6F2273263F7}"/>
                </a:ext>
              </a:extLst>
            </p:cNvPr>
            <p:cNvSpPr>
              <a:spLocks noChangeArrowheads="1"/>
            </p:cNvSpPr>
            <p:nvPr/>
          </p:nvSpPr>
          <p:spPr bwMode="auto">
            <a:xfrm>
              <a:off x="37289" y="37724"/>
              <a:ext cx="809837" cy="83099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9pPr>
            </a:lstStyle>
            <a:p>
              <a:r>
                <a:rPr kumimoji="0" lang="en-US" altLang="zh-CN" sz="4800" b="1" dirty="0">
                  <a:solidFill>
                    <a:schemeClr val="bg1"/>
                  </a:solidFill>
                  <a:ea typeface="微软雅黑" panose="020B0503020204020204" pitchFamily="34" charset="-122"/>
                  <a:sym typeface="Calibri" panose="020F0502020204030204" pitchFamily="34" charset="0"/>
                </a:rPr>
                <a:t>03</a:t>
              </a:r>
            </a:p>
          </p:txBody>
        </p:sp>
      </p:grpSp>
      <p:sp>
        <p:nvSpPr>
          <p:cNvPr id="45" name="形状 37">
            <a:extLst>
              <a:ext uri="{FF2B5EF4-FFF2-40B4-BE49-F238E27FC236}">
                <a16:creationId xmlns:a16="http://schemas.microsoft.com/office/drawing/2014/main" id="{291EF6A8-1AE5-4118-B4D2-C55DE898C7CB}"/>
              </a:ext>
            </a:extLst>
          </p:cNvPr>
          <p:cNvSpPr>
            <a:spLocks/>
          </p:cNvSpPr>
          <p:nvPr/>
        </p:nvSpPr>
        <p:spPr bwMode="auto">
          <a:xfrm rot="359212">
            <a:off x="3651485" y="1852120"/>
            <a:ext cx="2239963" cy="1400175"/>
          </a:xfrm>
          <a:custGeom>
            <a:avLst/>
            <a:gdLst>
              <a:gd name="T0" fmla="*/ 0 w 2239963"/>
              <a:gd name="T1" fmla="*/ 1400175 h 1400175"/>
              <a:gd name="T2" fmla="*/ 1889919 w 2239963"/>
              <a:gd name="T3" fmla="*/ 175022 h 1400175"/>
              <a:gd name="T4" fmla="*/ 1870199 w 2239963"/>
              <a:gd name="T5" fmla="*/ 0 h 1400175"/>
              <a:gd name="T6" fmla="*/ 2239963 w 2239963"/>
              <a:gd name="T7" fmla="*/ 280035 h 1400175"/>
              <a:gd name="T8" fmla="*/ 1949080 w 2239963"/>
              <a:gd name="T9" fmla="*/ 700088 h 1400175"/>
              <a:gd name="T10" fmla="*/ 1929360 w 2239963"/>
              <a:gd name="T11" fmla="*/ 525066 h 1400175"/>
              <a:gd name="T12" fmla="*/ 0 w 2239963"/>
              <a:gd name="T13" fmla="*/ 1400175 h 1400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9963" h="1400175">
                <a:moveTo>
                  <a:pt x="0" y="1400175"/>
                </a:moveTo>
                <a:cubicBezTo>
                  <a:pt x="248885" y="777875"/>
                  <a:pt x="878858" y="369491"/>
                  <a:pt x="1889919" y="175022"/>
                </a:cubicBezTo>
                <a:lnTo>
                  <a:pt x="1870199" y="0"/>
                </a:lnTo>
                <a:lnTo>
                  <a:pt x="2239963" y="280035"/>
                </a:lnTo>
                <a:lnTo>
                  <a:pt x="1949080" y="700088"/>
                </a:lnTo>
                <a:lnTo>
                  <a:pt x="1929360" y="525066"/>
                </a:lnTo>
                <a:cubicBezTo>
                  <a:pt x="1016447" y="602853"/>
                  <a:pt x="373327" y="894556"/>
                  <a:pt x="0" y="1400175"/>
                </a:cubicBezTo>
                <a:close/>
              </a:path>
            </a:pathLst>
          </a:custGeom>
          <a:noFill/>
          <a:ln w="57150">
            <a:solidFill>
              <a:schemeClr val="tx1"/>
            </a:solidFill>
          </a:ln>
        </p:spPr>
        <p:txBody>
          <a:bodyPr/>
          <a:lstStyle/>
          <a:p>
            <a:endParaRPr lang="zh-CN" altLang="en-US"/>
          </a:p>
        </p:txBody>
      </p:sp>
      <p:sp>
        <p:nvSpPr>
          <p:cNvPr id="46" name="形状 37">
            <a:extLst>
              <a:ext uri="{FF2B5EF4-FFF2-40B4-BE49-F238E27FC236}">
                <a16:creationId xmlns:a16="http://schemas.microsoft.com/office/drawing/2014/main" id="{C250F7D6-5C96-4B31-B486-797B95844B57}"/>
              </a:ext>
            </a:extLst>
          </p:cNvPr>
          <p:cNvSpPr>
            <a:spLocks/>
          </p:cNvSpPr>
          <p:nvPr/>
        </p:nvSpPr>
        <p:spPr bwMode="auto">
          <a:xfrm>
            <a:off x="457226" y="4661025"/>
            <a:ext cx="2239963" cy="1400175"/>
          </a:xfrm>
          <a:custGeom>
            <a:avLst/>
            <a:gdLst>
              <a:gd name="T0" fmla="*/ 0 w 2239963"/>
              <a:gd name="T1" fmla="*/ 1400175 h 1400175"/>
              <a:gd name="T2" fmla="*/ 1889919 w 2239963"/>
              <a:gd name="T3" fmla="*/ 175022 h 1400175"/>
              <a:gd name="T4" fmla="*/ 1870199 w 2239963"/>
              <a:gd name="T5" fmla="*/ 0 h 1400175"/>
              <a:gd name="T6" fmla="*/ 2239963 w 2239963"/>
              <a:gd name="T7" fmla="*/ 280035 h 1400175"/>
              <a:gd name="T8" fmla="*/ 1949080 w 2239963"/>
              <a:gd name="T9" fmla="*/ 700088 h 1400175"/>
              <a:gd name="T10" fmla="*/ 1929360 w 2239963"/>
              <a:gd name="T11" fmla="*/ 525066 h 1400175"/>
              <a:gd name="T12" fmla="*/ 0 w 2239963"/>
              <a:gd name="T13" fmla="*/ 1400175 h 1400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9963" h="1400175">
                <a:moveTo>
                  <a:pt x="0" y="1400175"/>
                </a:moveTo>
                <a:cubicBezTo>
                  <a:pt x="248885" y="777875"/>
                  <a:pt x="878858" y="369491"/>
                  <a:pt x="1889919" y="175022"/>
                </a:cubicBezTo>
                <a:lnTo>
                  <a:pt x="1870199" y="0"/>
                </a:lnTo>
                <a:lnTo>
                  <a:pt x="2239963" y="280035"/>
                </a:lnTo>
                <a:lnTo>
                  <a:pt x="1949080" y="700088"/>
                </a:lnTo>
                <a:lnTo>
                  <a:pt x="1929360" y="525066"/>
                </a:lnTo>
                <a:cubicBezTo>
                  <a:pt x="1016447" y="602853"/>
                  <a:pt x="373327" y="894556"/>
                  <a:pt x="0" y="1400175"/>
                </a:cubicBezTo>
                <a:close/>
              </a:path>
            </a:pathLst>
          </a:custGeom>
          <a:noFill/>
          <a:ln w="57150">
            <a:solidFill>
              <a:schemeClr val="tx1"/>
            </a:solidFill>
          </a:ln>
        </p:spPr>
        <p:txBody>
          <a:bodyPr/>
          <a:lstStyle/>
          <a:p>
            <a:endParaRPr lang="zh-CN" altLang="en-US"/>
          </a:p>
        </p:txBody>
      </p:sp>
      <p:sp>
        <p:nvSpPr>
          <p:cNvPr id="47" name="形状 37">
            <a:extLst>
              <a:ext uri="{FF2B5EF4-FFF2-40B4-BE49-F238E27FC236}">
                <a16:creationId xmlns:a16="http://schemas.microsoft.com/office/drawing/2014/main" id="{37EAF371-2518-479E-9D6C-7819DD6696C3}"/>
              </a:ext>
            </a:extLst>
          </p:cNvPr>
          <p:cNvSpPr>
            <a:spLocks/>
          </p:cNvSpPr>
          <p:nvPr/>
        </p:nvSpPr>
        <p:spPr bwMode="auto">
          <a:xfrm>
            <a:off x="1812324" y="3287993"/>
            <a:ext cx="2239963" cy="1400175"/>
          </a:xfrm>
          <a:custGeom>
            <a:avLst/>
            <a:gdLst>
              <a:gd name="T0" fmla="*/ 0 w 2239963"/>
              <a:gd name="T1" fmla="*/ 1400175 h 1400175"/>
              <a:gd name="T2" fmla="*/ 1889919 w 2239963"/>
              <a:gd name="T3" fmla="*/ 175022 h 1400175"/>
              <a:gd name="T4" fmla="*/ 1870199 w 2239963"/>
              <a:gd name="T5" fmla="*/ 0 h 1400175"/>
              <a:gd name="T6" fmla="*/ 2239963 w 2239963"/>
              <a:gd name="T7" fmla="*/ 280035 h 1400175"/>
              <a:gd name="T8" fmla="*/ 1949080 w 2239963"/>
              <a:gd name="T9" fmla="*/ 700088 h 1400175"/>
              <a:gd name="T10" fmla="*/ 1929360 w 2239963"/>
              <a:gd name="T11" fmla="*/ 525066 h 1400175"/>
              <a:gd name="T12" fmla="*/ 0 w 2239963"/>
              <a:gd name="T13" fmla="*/ 1400175 h 1400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9963" h="1400175">
                <a:moveTo>
                  <a:pt x="0" y="1400175"/>
                </a:moveTo>
                <a:cubicBezTo>
                  <a:pt x="248885" y="777875"/>
                  <a:pt x="878858" y="369491"/>
                  <a:pt x="1889919" y="175022"/>
                </a:cubicBezTo>
                <a:lnTo>
                  <a:pt x="1870199" y="0"/>
                </a:lnTo>
                <a:lnTo>
                  <a:pt x="2239963" y="280035"/>
                </a:lnTo>
                <a:lnTo>
                  <a:pt x="1949080" y="700088"/>
                </a:lnTo>
                <a:lnTo>
                  <a:pt x="1929360" y="525066"/>
                </a:lnTo>
                <a:cubicBezTo>
                  <a:pt x="1016447" y="602853"/>
                  <a:pt x="373327" y="894556"/>
                  <a:pt x="0" y="1400175"/>
                </a:cubicBezTo>
                <a:close/>
              </a:path>
            </a:pathLst>
          </a:custGeom>
          <a:noFill/>
          <a:ln w="57150">
            <a:solidFill>
              <a:schemeClr val="tx1"/>
            </a:solidFill>
          </a:ln>
        </p:spPr>
        <p:txBody>
          <a:bodyPr/>
          <a:lstStyle/>
          <a:p>
            <a:endParaRPr lang="zh-CN" altLang="en-US"/>
          </a:p>
        </p:txBody>
      </p:sp>
      <p:cxnSp>
        <p:nvCxnSpPr>
          <p:cNvPr id="60" name="直接连接符 59">
            <a:extLst>
              <a:ext uri="{FF2B5EF4-FFF2-40B4-BE49-F238E27FC236}">
                <a16:creationId xmlns:a16="http://schemas.microsoft.com/office/drawing/2014/main" id="{F919F730-1497-4C04-9271-D34280A2359E}"/>
              </a:ext>
            </a:extLst>
          </p:cNvPr>
          <p:cNvCxnSpPr>
            <a:cxnSpLocks/>
          </p:cNvCxnSpPr>
          <p:nvPr/>
        </p:nvCxnSpPr>
        <p:spPr>
          <a:xfrm>
            <a:off x="2776881" y="1134459"/>
            <a:ext cx="104509" cy="79209"/>
          </a:xfrm>
          <a:prstGeom prst="line">
            <a:avLst/>
          </a:prstGeom>
          <a:ln w="38100">
            <a:solidFill>
              <a:srgbClr val="F7E3FB"/>
            </a:solidFill>
          </a:ln>
        </p:spPr>
        <p:style>
          <a:lnRef idx="1">
            <a:schemeClr val="accent1"/>
          </a:lnRef>
          <a:fillRef idx="0">
            <a:schemeClr val="accent1"/>
          </a:fillRef>
          <a:effectRef idx="0">
            <a:schemeClr val="accent1"/>
          </a:effectRef>
          <a:fontRef idx="minor">
            <a:schemeClr val="tx1"/>
          </a:fontRef>
        </p:style>
      </p:cxnSp>
      <p:sp>
        <p:nvSpPr>
          <p:cNvPr id="63" name="文本框 10">
            <a:extLst>
              <a:ext uri="{FF2B5EF4-FFF2-40B4-BE49-F238E27FC236}">
                <a16:creationId xmlns:a16="http://schemas.microsoft.com/office/drawing/2014/main" id="{ED06465F-130F-4D94-A633-A120EB3C00F1}"/>
              </a:ext>
            </a:extLst>
          </p:cNvPr>
          <p:cNvSpPr txBox="1"/>
          <p:nvPr/>
        </p:nvSpPr>
        <p:spPr>
          <a:xfrm>
            <a:off x="345616" y="380305"/>
            <a:ext cx="2931974" cy="1569660"/>
          </a:xfrm>
          <a:prstGeom prst="rect">
            <a:avLst/>
          </a:prstGeom>
          <a:noFill/>
        </p:spPr>
        <p:txBody>
          <a:bodyPr wrap="square" rtlCol="0">
            <a:spAutoFit/>
          </a:bodyPr>
          <a:lstStyle/>
          <a:p>
            <a:pPr algn="ctr"/>
            <a:r>
              <a:rPr lang="en-US" altLang="zh-CN" sz="4800" b="1" spc="600" dirty="0" smtClean="0">
                <a:solidFill>
                  <a:srgbClr val="0070C0"/>
                </a:solidFill>
                <a:latin typeface="Times New Roman" pitchFamily="18" charset="0"/>
                <a:ea typeface="微软雅黑" panose="020B0503020204020204" pitchFamily="34" charset="-122"/>
                <a:cs typeface="Times New Roman" pitchFamily="18" charset="0"/>
              </a:rPr>
              <a:t>KẾT </a:t>
            </a:r>
          </a:p>
          <a:p>
            <a:pPr algn="ctr"/>
            <a:r>
              <a:rPr lang="en-US" altLang="zh-CN" sz="4800" b="1" spc="600" dirty="0" smtClean="0">
                <a:solidFill>
                  <a:srgbClr val="0070C0"/>
                </a:solidFill>
                <a:latin typeface="Times New Roman" pitchFamily="18" charset="0"/>
                <a:ea typeface="微软雅黑" panose="020B0503020204020204" pitchFamily="34" charset="-122"/>
                <a:cs typeface="Times New Roman" pitchFamily="18" charset="0"/>
              </a:rPr>
              <a:t>LUẬN</a:t>
            </a:r>
            <a:endParaRPr lang="zh-CN" altLang="en-US" sz="4800" b="1" spc="600" dirty="0">
              <a:solidFill>
                <a:srgbClr val="0070C0"/>
              </a:solidFill>
              <a:latin typeface="Times New Roman" pitchFamily="18" charset="0"/>
              <a:ea typeface="微软雅黑" panose="020B0503020204020204" pitchFamily="34" charset="-122"/>
              <a:cs typeface="Times New Roman" pitchFamily="18" charset="0"/>
            </a:endParaRPr>
          </a:p>
        </p:txBody>
      </p:sp>
      <p:sp>
        <p:nvSpPr>
          <p:cNvPr id="65" name="Cloud Callout 64"/>
          <p:cNvSpPr/>
          <p:nvPr/>
        </p:nvSpPr>
        <p:spPr>
          <a:xfrm flipH="1">
            <a:off x="6721433" y="1175657"/>
            <a:ext cx="4203864" cy="2161309"/>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mấy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loại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endParaRPr lang="en-US" sz="3200" dirty="0">
              <a:latin typeface="Times New Roman" pitchFamily="18" charset="0"/>
              <a:cs typeface="Times New Roman" pitchFamily="18" charset="0"/>
            </a:endParaRPr>
          </a:p>
        </p:txBody>
      </p:sp>
      <p:pic>
        <p:nvPicPr>
          <p:cNvPr id="66" name="Picture 65" descr="22858PICdbgea5Gz679dY_PIC2018.png"/>
          <p:cNvPicPr>
            <a:picLocks noChangeAspect="1"/>
          </p:cNvPicPr>
          <p:nvPr/>
        </p:nvPicPr>
        <p:blipFill>
          <a:blip r:embed="rId3" cstate="print"/>
          <a:stretch>
            <a:fillRect/>
          </a:stretch>
        </p:blipFill>
        <p:spPr>
          <a:xfrm>
            <a:off x="9380516" y="3657600"/>
            <a:ext cx="3200400" cy="3200400"/>
          </a:xfrm>
          <a:prstGeom prst="rect">
            <a:avLst/>
          </a:prstGeom>
        </p:spPr>
      </p:pic>
      <p:sp>
        <p:nvSpPr>
          <p:cNvPr id="67" name="Rectangle 66"/>
          <p:cNvSpPr/>
          <p:nvPr/>
        </p:nvSpPr>
        <p:spPr>
          <a:xfrm>
            <a:off x="3447787" y="5874188"/>
            <a:ext cx="4456808" cy="646331"/>
          </a:xfrm>
          <a:prstGeom prst="rect">
            <a:avLst/>
          </a:prstGeom>
        </p:spPr>
        <p:txBody>
          <a:bodyPr wrap="square">
            <a:spAutoFit/>
          </a:bodyPr>
          <a:lstStyle/>
          <a:p>
            <a:pPr algn="just"/>
            <a:r>
              <a:rPr lang="pt-BR" sz="3600" b="1" dirty="0" smtClean="0">
                <a:solidFill>
                  <a:srgbClr val="FF0000"/>
                </a:solidFill>
                <a:latin typeface="Times New Roman" pitchFamily="18" charset="0"/>
                <a:cs typeface="Times New Roman" pitchFamily="18" charset="0"/>
                <a:sym typeface="Wingdings" pitchFamily="2" charset="2"/>
              </a:rPr>
              <a:t>Điệp ngữ nối tiếp</a:t>
            </a:r>
            <a:endParaRPr lang="en-US" sz="3600" b="1" dirty="0">
              <a:solidFill>
                <a:srgbClr val="FF0000"/>
              </a:solidFill>
              <a:latin typeface="Times New Roman" pitchFamily="18" charset="0"/>
              <a:cs typeface="Times New Roman" pitchFamily="18" charset="0"/>
            </a:endParaRPr>
          </a:p>
        </p:txBody>
      </p:sp>
      <p:sp>
        <p:nvSpPr>
          <p:cNvPr id="68" name="Rectangle 67"/>
          <p:cNvSpPr/>
          <p:nvPr/>
        </p:nvSpPr>
        <p:spPr>
          <a:xfrm>
            <a:off x="4383958" y="4506546"/>
            <a:ext cx="4456808" cy="646331"/>
          </a:xfrm>
          <a:prstGeom prst="rect">
            <a:avLst/>
          </a:prstGeom>
        </p:spPr>
        <p:txBody>
          <a:bodyPr wrap="square">
            <a:spAutoFit/>
          </a:bodyPr>
          <a:lstStyle/>
          <a:p>
            <a:pPr algn="just"/>
            <a:r>
              <a:rPr lang="pt-BR" sz="3600" b="1" dirty="0" smtClean="0">
                <a:solidFill>
                  <a:srgbClr val="FF0000"/>
                </a:solidFill>
                <a:latin typeface="Times New Roman" pitchFamily="18" charset="0"/>
                <a:cs typeface="Times New Roman" pitchFamily="18" charset="0"/>
                <a:sym typeface="Wingdings" pitchFamily="2" charset="2"/>
              </a:rPr>
              <a:t>Điệp ngữ ngắt quãng</a:t>
            </a:r>
            <a:endParaRPr lang="en-US" sz="3600" b="1" dirty="0">
              <a:solidFill>
                <a:srgbClr val="FF0000"/>
              </a:solidFill>
              <a:latin typeface="Times New Roman" pitchFamily="18" charset="0"/>
              <a:cs typeface="Times New Roman" pitchFamily="18" charset="0"/>
            </a:endParaRPr>
          </a:p>
        </p:txBody>
      </p:sp>
      <p:sp>
        <p:nvSpPr>
          <p:cNvPr id="69" name="Rectangle 68"/>
          <p:cNvSpPr/>
          <p:nvPr/>
        </p:nvSpPr>
        <p:spPr>
          <a:xfrm>
            <a:off x="6153382" y="3045882"/>
            <a:ext cx="4456808" cy="646331"/>
          </a:xfrm>
          <a:prstGeom prst="rect">
            <a:avLst/>
          </a:prstGeom>
        </p:spPr>
        <p:txBody>
          <a:bodyPr wrap="square">
            <a:spAutoFit/>
          </a:bodyPr>
          <a:lstStyle/>
          <a:p>
            <a:pPr algn="just"/>
            <a:r>
              <a:rPr lang="pt-BR" sz="3600" b="1" dirty="0" smtClean="0">
                <a:solidFill>
                  <a:srgbClr val="FF0000"/>
                </a:solidFill>
                <a:latin typeface="Times New Roman" pitchFamily="18" charset="0"/>
                <a:cs typeface="Times New Roman" pitchFamily="18" charset="0"/>
                <a:sym typeface="Wingdings" pitchFamily="2" charset="2"/>
              </a:rPr>
              <a:t>Điệp ngữ vòng</a:t>
            </a:r>
            <a:endParaRPr lang="en-US" sz="3600" b="1" dirty="0">
              <a:solidFill>
                <a:srgbClr val="FF0000"/>
              </a:solidFill>
              <a:latin typeface="Times New Roman" pitchFamily="18" charset="0"/>
              <a:cs typeface="Times New Roman" pitchFamily="18" charset="0"/>
            </a:endParaRPr>
          </a:p>
        </p:txBody>
      </p:sp>
      <p:sp>
        <p:nvSpPr>
          <p:cNvPr id="70" name="文本框 10">
            <a:extLst>
              <a:ext uri="{FF2B5EF4-FFF2-40B4-BE49-F238E27FC236}">
                <a16:creationId xmlns:a16="http://schemas.microsoft.com/office/drawing/2014/main" id="{ED06465F-130F-4D94-A633-A120EB3C00F1}"/>
              </a:ext>
            </a:extLst>
          </p:cNvPr>
          <p:cNvSpPr txBox="1"/>
          <p:nvPr/>
        </p:nvSpPr>
        <p:spPr>
          <a:xfrm>
            <a:off x="4179366" y="378321"/>
            <a:ext cx="7529703" cy="707886"/>
          </a:xfrm>
          <a:prstGeom prst="rect">
            <a:avLst/>
          </a:prstGeom>
          <a:noFill/>
        </p:spPr>
        <p:txBody>
          <a:bodyPr wrap="square" rtlCol="0">
            <a:spAutoFit/>
          </a:bodyPr>
          <a:lstStyle/>
          <a:p>
            <a:pPr algn="ctr"/>
            <a:r>
              <a:rPr lang="en-US" altLang="zh-CN" sz="4000" b="1" spc="600" dirty="0" err="1" smtClean="0">
                <a:solidFill>
                  <a:srgbClr val="FFC000"/>
                </a:solidFill>
                <a:latin typeface="Times New Roman" pitchFamily="18" charset="0"/>
                <a:ea typeface="微软雅黑" panose="020B0503020204020204" pitchFamily="34" charset="-122"/>
                <a:cs typeface="Times New Roman" pitchFamily="18" charset="0"/>
              </a:rPr>
              <a:t>Các</a:t>
            </a:r>
            <a:r>
              <a:rPr lang="en-US" altLang="zh-CN" sz="4000" b="1" spc="600"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4000" b="1" spc="600" dirty="0" err="1" smtClean="0">
                <a:solidFill>
                  <a:srgbClr val="FFC000"/>
                </a:solidFill>
                <a:latin typeface="Times New Roman" pitchFamily="18" charset="0"/>
                <a:ea typeface="微软雅黑" panose="020B0503020204020204" pitchFamily="34" charset="-122"/>
                <a:cs typeface="Times New Roman" pitchFamily="18" charset="0"/>
              </a:rPr>
              <a:t>loại</a:t>
            </a:r>
            <a:r>
              <a:rPr lang="en-US" altLang="zh-CN" sz="4000" b="1" spc="600"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4000" b="1" spc="600" dirty="0" err="1" smtClean="0">
                <a:solidFill>
                  <a:srgbClr val="FFC000"/>
                </a:solidFill>
                <a:latin typeface="Times New Roman" pitchFamily="18" charset="0"/>
                <a:ea typeface="微软雅黑" panose="020B0503020204020204" pitchFamily="34" charset="-122"/>
                <a:cs typeface="Times New Roman" pitchFamily="18" charset="0"/>
              </a:rPr>
              <a:t>điệp</a:t>
            </a:r>
            <a:r>
              <a:rPr lang="en-US" altLang="zh-CN" sz="4000" b="1" spc="600" dirty="0" smtClean="0">
                <a:solidFill>
                  <a:srgbClr val="FFC000"/>
                </a:solidFill>
                <a:latin typeface="Times New Roman" pitchFamily="18" charset="0"/>
                <a:ea typeface="微软雅黑" panose="020B0503020204020204" pitchFamily="34" charset="-122"/>
                <a:cs typeface="Times New Roman" pitchFamily="18" charset="0"/>
              </a:rPr>
              <a:t> </a:t>
            </a:r>
            <a:r>
              <a:rPr lang="en-US" altLang="zh-CN" sz="4000" b="1" spc="600" dirty="0" err="1" smtClean="0">
                <a:solidFill>
                  <a:srgbClr val="FFC000"/>
                </a:solidFill>
                <a:latin typeface="Times New Roman" pitchFamily="18" charset="0"/>
                <a:ea typeface="微软雅黑" panose="020B0503020204020204" pitchFamily="34" charset="-122"/>
                <a:cs typeface="Times New Roman" pitchFamily="18" charset="0"/>
              </a:rPr>
              <a:t>ngữ</a:t>
            </a:r>
            <a:endParaRPr lang="en-US" altLang="zh-CN" sz="4000" b="1" spc="600" dirty="0" smtClean="0">
              <a:solidFill>
                <a:srgbClr val="FFC000"/>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214317615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6"/>
                                        </p:tgtEl>
                                        <p:attrNameLst>
                                          <p:attrName>style.visibility</p:attrName>
                                        </p:attrNameLst>
                                      </p:cBhvr>
                                      <p:to>
                                        <p:strVal val="visible"/>
                                      </p:to>
                                    </p:set>
                                    <p:anim calcmode="lin" valueType="num">
                                      <p:cBhvr additive="base">
                                        <p:cTn id="11" dur="500" fill="hold"/>
                                        <p:tgtEl>
                                          <p:spTgt spid="66"/>
                                        </p:tgtEl>
                                        <p:attrNameLst>
                                          <p:attrName>ppt_x</p:attrName>
                                        </p:attrNameLst>
                                      </p:cBhvr>
                                      <p:tavLst>
                                        <p:tav tm="0">
                                          <p:val>
                                            <p:strVal val="#ppt_x"/>
                                          </p:val>
                                        </p:tav>
                                        <p:tav tm="100000">
                                          <p:val>
                                            <p:strVal val="#ppt_x"/>
                                          </p:val>
                                        </p:tav>
                                      </p:tavLst>
                                    </p:anim>
                                    <p:anim calcmode="lin" valueType="num">
                                      <p:cBhvr additive="base">
                                        <p:cTn id="1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5"/>
                                        </p:tgtEl>
                                      </p:cBhvr>
                                    </p:animEffect>
                                    <p:set>
                                      <p:cBhvr>
                                        <p:cTn id="17" dur="1" fill="hold">
                                          <p:stCondLst>
                                            <p:cond delay="499"/>
                                          </p:stCondLst>
                                        </p:cTn>
                                        <p:tgtEl>
                                          <p:spTgt spid="6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diamond(in)">
                                      <p:cBhvr>
                                        <p:cTn id="22" dur="20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diamond(in)">
                                      <p:cBhvr>
                                        <p:cTn id="27" dur="20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strips(downLeft)">
                                      <p:cBhvr>
                                        <p:cTn id="32" dur="500"/>
                                        <p:tgtEl>
                                          <p:spTgt spid="36"/>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strips(downLeft)">
                                      <p:cBhvr>
                                        <p:cTn id="35" dur="500"/>
                                        <p:tgtEl>
                                          <p:spTgt spid="33"/>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strips(downLeft)">
                                      <p:cBhvr>
                                        <p:cTn id="38" dur="500"/>
                                        <p:tgtEl>
                                          <p:spTgt spid="46"/>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diamond(in)">
                                      <p:cBhvr>
                                        <p:cTn id="43" dur="2000"/>
                                        <p:tgtEl>
                                          <p:spTgt spid="6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strips(downLeft)">
                                      <p:cBhvr>
                                        <p:cTn id="48" dur="500"/>
                                        <p:tgtEl>
                                          <p:spTgt spid="39"/>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strips(downLeft)">
                                      <p:cBhvr>
                                        <p:cTn id="51" dur="500"/>
                                        <p:tgtEl>
                                          <p:spTgt spid="34"/>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strips(downLeft)">
                                      <p:cBhvr>
                                        <p:cTn id="54" dur="5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diamond(in)">
                                      <p:cBhvr>
                                        <p:cTn id="59" dur="2000"/>
                                        <p:tgtEl>
                                          <p:spTgt spid="68"/>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strips(downLeft)">
                                      <p:cBhvr>
                                        <p:cTn id="64" dur="500"/>
                                        <p:tgtEl>
                                          <p:spTgt spid="42"/>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strips(downLeft)">
                                      <p:cBhvr>
                                        <p:cTn id="67" dur="500"/>
                                        <p:tgtEl>
                                          <p:spTgt spid="35"/>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strips(downLeft)">
                                      <p:cBhvr>
                                        <p:cTn id="70" dur="500"/>
                                        <p:tgtEl>
                                          <p:spTgt spid="45"/>
                                        </p:tgtEl>
                                      </p:cBhvr>
                                    </p:animEffect>
                                  </p:childTnLst>
                                </p:cTn>
                              </p:par>
                            </p:childTnLst>
                          </p:cTn>
                        </p:par>
                      </p:childTnLst>
                    </p:cTn>
                  </p:par>
                  <p:par>
                    <p:cTn id="71" fill="hold">
                      <p:stCondLst>
                        <p:cond delay="indefinite"/>
                      </p:stCondLst>
                      <p:childTnLst>
                        <p:par>
                          <p:cTn id="72" fill="hold">
                            <p:stCondLst>
                              <p:cond delay="0"/>
                            </p:stCondLst>
                            <p:childTnLst>
                              <p:par>
                                <p:cTn id="73" presetID="8" presetClass="entr" presetSubtype="16" fill="hold" grpId="0" nodeType="click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diamond(in)">
                                      <p:cBhvr>
                                        <p:cTn id="75"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45" grpId="0" animBg="1"/>
      <p:bldP spid="46" grpId="0" animBg="1"/>
      <p:bldP spid="47" grpId="0" animBg="1"/>
      <p:bldP spid="63" grpId="0"/>
      <p:bldP spid="65" grpId="0" animBg="1"/>
      <p:bldP spid="65" grpId="1" animBg="1"/>
      <p:bldP spid="67" grpId="0"/>
      <p:bldP spid="68" grpId="0"/>
      <p:bldP spid="69" grpId="0"/>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24">
            <a:extLst>
              <a:ext uri="{FF2B5EF4-FFF2-40B4-BE49-F238E27FC236}">
                <a16:creationId xmlns:a16="http://schemas.microsoft.com/office/drawing/2014/main" id="{4913DD37-ADCF-45D2-961E-32FB5BE32A93}"/>
              </a:ext>
            </a:extLst>
          </p:cNvPr>
          <p:cNvGrpSpPr/>
          <p:nvPr/>
        </p:nvGrpSpPr>
        <p:grpSpPr>
          <a:xfrm>
            <a:off x="4628211" y="101600"/>
            <a:ext cx="2746366" cy="986659"/>
            <a:chOff x="1291902" y="4830931"/>
            <a:chExt cx="1806692" cy="686076"/>
          </a:xfrm>
        </p:grpSpPr>
        <p:sp>
          <p:nvSpPr>
            <p:cNvPr id="32" name="矩形: 圆角 25">
              <a:extLst>
                <a:ext uri="{FF2B5EF4-FFF2-40B4-BE49-F238E27FC236}">
                  <a16:creationId xmlns:a16="http://schemas.microsoft.com/office/drawing/2014/main" id="{E168A256-E2E0-4DD8-88F3-74703AD9A7B3}"/>
                </a:ext>
              </a:extLst>
            </p:cNvPr>
            <p:cNvSpPr/>
            <p:nvPr/>
          </p:nvSpPr>
          <p:spPr>
            <a:xfrm>
              <a:off x="1337461" y="4836806"/>
              <a:ext cx="1686757" cy="438173"/>
            </a:xfrm>
            <a:prstGeom prst="roundRect">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26">
              <a:extLst>
                <a:ext uri="{FF2B5EF4-FFF2-40B4-BE49-F238E27FC236}">
                  <a16:creationId xmlns:a16="http://schemas.microsoft.com/office/drawing/2014/main" id="{DBCEB757-16F0-414F-A539-D40572E538AE}"/>
                </a:ext>
              </a:extLst>
            </p:cNvPr>
            <p:cNvSpPr/>
            <p:nvPr/>
          </p:nvSpPr>
          <p:spPr>
            <a:xfrm>
              <a:off x="1325271" y="4830931"/>
              <a:ext cx="1686757" cy="438173"/>
            </a:xfrm>
            <a:prstGeom prst="round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27">
              <a:extLst>
                <a:ext uri="{FF2B5EF4-FFF2-40B4-BE49-F238E27FC236}">
                  <a16:creationId xmlns:a16="http://schemas.microsoft.com/office/drawing/2014/main" id="{2EFB5785-0330-4565-B270-1983131015BD}"/>
                </a:ext>
              </a:extLst>
            </p:cNvPr>
            <p:cNvSpPr txBox="1"/>
            <p:nvPr/>
          </p:nvSpPr>
          <p:spPr>
            <a:xfrm>
              <a:off x="1291902" y="4843065"/>
              <a:ext cx="1806692" cy="673942"/>
            </a:xfrm>
            <a:prstGeom prst="rect">
              <a:avLst/>
            </a:prstGeom>
            <a:noFill/>
          </p:spPr>
          <p:txBody>
            <a:bodyPr wrap="square" rtlCol="0">
              <a:spAutoFit/>
            </a:bodyPr>
            <a:lstStyle/>
            <a:p>
              <a:pPr algn="ctr"/>
              <a:r>
                <a:rPr lang="en-US" altLang="zh-CN" sz="3200" b="1" u="sng" spc="600" dirty="0" smtClean="0">
                  <a:solidFill>
                    <a:srgbClr val="FF0000"/>
                  </a:solidFill>
                  <a:latin typeface="Times New Roman" pitchFamily="18" charset="0"/>
                  <a:ea typeface="微软雅黑" panose="020B0503020204020204" pitchFamily="34" charset="-122"/>
                  <a:cs typeface="Times New Roman" pitchFamily="18" charset="0"/>
                </a:rPr>
                <a:t>BT </a:t>
              </a:r>
              <a:r>
                <a:rPr lang="en-US" altLang="zh-CN" sz="3200" b="1" u="sng" spc="600" dirty="0" err="1" smtClean="0">
                  <a:solidFill>
                    <a:srgbClr val="FF0000"/>
                  </a:solidFill>
                  <a:latin typeface="Times New Roman" pitchFamily="18" charset="0"/>
                  <a:ea typeface="微软雅黑" panose="020B0503020204020204" pitchFamily="34" charset="-122"/>
                  <a:cs typeface="Times New Roman" pitchFamily="18" charset="0"/>
                </a:rPr>
                <a:t>nhanh</a:t>
              </a:r>
              <a:endParaRPr lang="zh-CN" altLang="en-US" sz="3200" b="1" u="sng" spc="600" dirty="0">
                <a:solidFill>
                  <a:srgbClr val="FF0000"/>
                </a:solidFill>
                <a:latin typeface="Times New Roman" pitchFamily="18" charset="0"/>
                <a:ea typeface="微软雅黑" panose="020B0503020204020204" pitchFamily="34" charset="-122"/>
                <a:cs typeface="Times New Roman" pitchFamily="18" charset="0"/>
              </a:endParaRPr>
            </a:p>
          </p:txBody>
        </p:sp>
      </p:grpSp>
      <p:sp>
        <p:nvSpPr>
          <p:cNvPr id="18" name="Rectangle 1"/>
          <p:cNvSpPr>
            <a:spLocks noChangeArrowheads="1"/>
          </p:cNvSpPr>
          <p:nvPr/>
        </p:nvSpPr>
        <p:spPr bwMode="auto">
          <a:xfrm>
            <a:off x="1355113" y="779040"/>
            <a:ext cx="986839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600" b="0" i="0" u="none" strike="noStrike" cap="none" normalizeH="0" baseline="0" dirty="0" err="1"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Tìm</a:t>
            </a:r>
            <a:r>
              <a:rPr kumimoji="0" lang="fr-FR" sz="3600" b="0" i="0" u="none" strike="noStrike" cap="none" normalizeH="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 </a:t>
            </a:r>
            <a:r>
              <a:rPr kumimoji="0" lang="fr-FR" sz="3600" b="0" i="0" u="none" strike="noStrike" cap="none" normalizeH="0" dirty="0" err="1"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và</a:t>
            </a:r>
            <a:r>
              <a:rPr kumimoji="0" lang="fr-FR" sz="3600" b="0" i="0" u="none" strike="noStrike" cap="none" normalizeH="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 </a:t>
            </a:r>
            <a:r>
              <a:rPr kumimoji="0" lang="fr-FR" sz="3600" b="0" i="0" u="none" strike="noStrike" cap="none" normalizeH="0" dirty="0" err="1"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chỉ</a:t>
            </a:r>
            <a:r>
              <a:rPr kumimoji="0" lang="fr-FR" sz="3600" b="0" i="0" u="none" strike="noStrike" cap="none" normalizeH="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 ra </a:t>
            </a:r>
            <a:r>
              <a:rPr kumimoji="0" lang="fr-FR" sz="3600" b="0" i="0" u="none" strike="noStrike" cap="none" normalizeH="0" dirty="0" err="1"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dạng</a:t>
            </a:r>
            <a:r>
              <a:rPr kumimoji="0" lang="fr-FR" sz="3600" b="0" i="0" u="none" strike="noStrike" cap="none" normalizeH="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 </a:t>
            </a:r>
            <a:r>
              <a:rPr kumimoji="0" lang="fr-FR" sz="3600" b="0" i="0" u="none" strike="noStrike" cap="none" normalizeH="0" dirty="0" err="1"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điệp</a:t>
            </a:r>
            <a:r>
              <a:rPr kumimoji="0" lang="fr-FR" sz="3600" b="0" i="0" u="none" strike="noStrike" cap="none" normalizeH="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 </a:t>
            </a:r>
            <a:r>
              <a:rPr kumimoji="0" lang="fr-FR" sz="3600" b="0" i="0" u="none" strike="noStrike" cap="none" normalizeH="0" dirty="0" err="1"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ngữ</a:t>
            </a:r>
            <a:r>
              <a:rPr kumimoji="0" lang="fr-FR" sz="3600" b="0" i="0" u="none" strike="noStrike" cap="none" normalizeH="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 </a:t>
            </a:r>
            <a:r>
              <a:rPr kumimoji="0" lang="fr-FR" sz="3600" b="0" i="0" u="none" strike="noStrike" cap="none" normalizeH="0" dirty="0" err="1"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trong</a:t>
            </a:r>
            <a:r>
              <a:rPr kumimoji="0" lang="fr-FR" sz="3600" b="0" i="0" u="none" strike="noStrike" cap="none" normalizeH="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 </a:t>
            </a:r>
            <a:r>
              <a:rPr kumimoji="0" lang="fr-FR" sz="3600" b="0" i="0" u="none" strike="noStrike" cap="none" normalizeH="0" dirty="0" err="1"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những</a:t>
            </a:r>
            <a:r>
              <a:rPr kumimoji="0" lang="fr-FR" sz="3600" b="0" i="0" u="none" strike="noStrike" cap="none" normalizeH="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 </a:t>
            </a:r>
            <a:r>
              <a:rPr kumimoji="0" lang="fr-FR" sz="3600" b="0" i="0" u="none" strike="noStrike" cap="none" normalizeH="0" dirty="0" err="1"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ví</a:t>
            </a:r>
            <a:r>
              <a:rPr kumimoji="0" lang="fr-FR" sz="3600" b="0" i="0" u="none" strike="noStrike" cap="none" normalizeH="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 </a:t>
            </a:r>
            <a:r>
              <a:rPr kumimoji="0" lang="fr-FR" sz="3600" b="0" i="0" u="none" strike="noStrike" cap="none" normalizeH="0" dirty="0" err="1"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dụ</a:t>
            </a:r>
            <a:r>
              <a:rPr kumimoji="0" lang="fr-FR" sz="3600" b="0" i="0" u="none" strike="noStrike" cap="none" normalizeH="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 </a:t>
            </a:r>
            <a:r>
              <a:rPr kumimoji="0" lang="fr-FR" sz="3600" b="0" i="0" u="none" strike="noStrike" cap="none" normalizeH="0" dirty="0" err="1"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sau</a:t>
            </a:r>
            <a:r>
              <a:rPr kumimoji="0" lang="fr-FR" sz="3600" b="0" i="0" u="none" strike="noStrike" cap="none" normalizeH="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rPr>
              <a:t>:</a:t>
            </a:r>
            <a:endParaRPr kumimoji="0" lang="en-US" sz="3600" b="0" i="0" u="none" strike="noStrike" cap="none" normalizeH="0" baseline="0" dirty="0" smtClean="0">
              <a:ln>
                <a:noFill/>
              </a:ln>
              <a:solidFill>
                <a:schemeClr val="tx1"/>
              </a:solidFill>
              <a:effectLst>
                <a:glow rad="63500">
                  <a:schemeClr val="accent1">
                    <a:satMod val="175000"/>
                    <a:alpha val="40000"/>
                  </a:schemeClr>
                </a:glow>
              </a:effectLst>
              <a:latin typeface="Times New Roman" pitchFamily="18" charset="0"/>
              <a:ea typeface="Times New Roman" pitchFamily="18" charset="0"/>
              <a:cs typeface="Times New Roman" pitchFamily="18" charset="0"/>
              <a:sym typeface="Wingdings" pitchFamily="2" charset="2"/>
            </a:endParaRPr>
          </a:p>
        </p:txBody>
      </p:sp>
      <p:sp>
        <p:nvSpPr>
          <p:cNvPr id="22" name="Rectangle 21"/>
          <p:cNvSpPr/>
          <p:nvPr/>
        </p:nvSpPr>
        <p:spPr>
          <a:xfrm>
            <a:off x="380008" y="1966226"/>
            <a:ext cx="5171730" cy="2092881"/>
          </a:xfrm>
          <a:prstGeom prst="rect">
            <a:avLst/>
          </a:prstGeom>
        </p:spPr>
        <p:txBody>
          <a:bodyPr wrap="square">
            <a:spAutoFit/>
          </a:bodyPr>
          <a:lstStyle/>
          <a:p>
            <a:r>
              <a:rPr lang="en-US" sz="2600" dirty="0" smtClean="0">
                <a:latin typeface="Times New Roman" pitchFamily="18" charset="0"/>
                <a:cs typeface="Times New Roman" pitchFamily="18" charset="0"/>
              </a:rPr>
              <a:t>a, </a:t>
            </a:r>
            <a:r>
              <a:rPr lang="vi-VN" sz="2600" dirty="0" smtClean="0">
                <a:latin typeface="+mj-lt"/>
              </a:rPr>
              <a:t>Trong đầm gì đẹp bằng sen</a:t>
            </a:r>
            <a:br>
              <a:rPr lang="vi-VN" sz="2600" dirty="0" smtClean="0">
                <a:latin typeface="+mj-lt"/>
              </a:rPr>
            </a:br>
            <a:r>
              <a:rPr lang="vi-VN" sz="2600" dirty="0" smtClean="0">
                <a:latin typeface="+mj-lt"/>
              </a:rPr>
              <a:t>Lá xanh bông trắng lại chen nhị vàng</a:t>
            </a:r>
            <a:br>
              <a:rPr lang="vi-VN" sz="2600" dirty="0" smtClean="0">
                <a:latin typeface="+mj-lt"/>
              </a:rPr>
            </a:br>
            <a:r>
              <a:rPr lang="vi-VN" sz="2600" dirty="0" smtClean="0">
                <a:latin typeface="+mj-lt"/>
              </a:rPr>
              <a:t>Nhị vàng bông trắng lá xanh</a:t>
            </a:r>
            <a:br>
              <a:rPr lang="vi-VN" sz="2600" dirty="0" smtClean="0">
                <a:latin typeface="+mj-lt"/>
              </a:rPr>
            </a:br>
            <a:r>
              <a:rPr lang="vi-VN" sz="2600" dirty="0" smtClean="0">
                <a:latin typeface="+mj-lt"/>
              </a:rPr>
              <a:t>Gần bùn mà chẳng hơi tanh mùi bùn</a:t>
            </a:r>
            <a:endParaRPr lang="en-US" sz="2600" dirty="0" smtClean="0">
              <a:latin typeface="+mj-lt"/>
            </a:endParaRPr>
          </a:p>
          <a:p>
            <a:pPr algn="r"/>
            <a:r>
              <a:rPr lang="vi-VN" sz="2600" dirty="0" smtClean="0">
                <a:latin typeface="+mj-lt"/>
              </a:rPr>
              <a:t>(Ca dao)</a:t>
            </a:r>
            <a:endParaRPr lang="en-US" sz="2600" dirty="0">
              <a:latin typeface="+mj-lt"/>
              <a:cs typeface="Times New Roman" pitchFamily="18" charset="0"/>
            </a:endParaRPr>
          </a:p>
        </p:txBody>
      </p:sp>
      <p:sp>
        <p:nvSpPr>
          <p:cNvPr id="23" name="Rectangle 22"/>
          <p:cNvSpPr/>
          <p:nvPr/>
        </p:nvSpPr>
        <p:spPr>
          <a:xfrm>
            <a:off x="6681849" y="2050480"/>
            <a:ext cx="5118266" cy="2092881"/>
          </a:xfrm>
          <a:prstGeom prst="rect">
            <a:avLst/>
          </a:prstGeom>
        </p:spPr>
        <p:txBody>
          <a:bodyPr wrap="square">
            <a:spAutoFit/>
          </a:bodyPr>
          <a:lstStyle/>
          <a:p>
            <a:pPr algn="just"/>
            <a:r>
              <a:rPr lang="vi-VN" sz="2600" dirty="0" smtClean="0">
                <a:latin typeface="+mj-lt"/>
              </a:rPr>
              <a:t>b, Hồ Chí minh muôn năm! Hồ Chí Minh muôn năm! Hồ Chí Minh muôn năm!</a:t>
            </a:r>
            <a:r>
              <a:rPr lang="en-US" sz="2600" dirty="0" smtClean="0">
                <a:latin typeface="+mj-lt"/>
              </a:rPr>
              <a:t> </a:t>
            </a:r>
            <a:r>
              <a:rPr lang="vi-VN" sz="2600" dirty="0" smtClean="0">
                <a:latin typeface="+mj-lt"/>
              </a:rPr>
              <a:t>Phút giây thiêng liêng anh gọi Bác ba lần!</a:t>
            </a:r>
            <a:endParaRPr lang="en-US" sz="2600" dirty="0" smtClean="0">
              <a:latin typeface="+mj-lt"/>
            </a:endParaRPr>
          </a:p>
          <a:p>
            <a:pPr algn="r"/>
            <a:r>
              <a:rPr lang="vi-VN" sz="2600" dirty="0" smtClean="0">
                <a:latin typeface="+mj-lt"/>
              </a:rPr>
              <a:t>(Tố Hữu) </a:t>
            </a:r>
            <a:endParaRPr lang="en-US" sz="2600" dirty="0" smtClean="0">
              <a:latin typeface="+mj-lt"/>
            </a:endParaRPr>
          </a:p>
        </p:txBody>
      </p:sp>
      <p:cxnSp>
        <p:nvCxnSpPr>
          <p:cNvPr id="24" name="Straight Connector 23"/>
          <p:cNvCxnSpPr/>
          <p:nvPr/>
        </p:nvCxnSpPr>
        <p:spPr>
          <a:xfrm rot="16200000" flipH="1">
            <a:off x="3803073" y="4462153"/>
            <a:ext cx="4756068" cy="35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4047232"/>
            <a:ext cx="12192000" cy="11875"/>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80008" y="4059107"/>
            <a:ext cx="5508172" cy="2893100"/>
          </a:xfrm>
          <a:prstGeom prst="rect">
            <a:avLst/>
          </a:prstGeom>
        </p:spPr>
        <p:txBody>
          <a:bodyPr wrap="square">
            <a:spAutoFit/>
          </a:bodyPr>
          <a:lstStyle/>
          <a:p>
            <a:pPr algn="just"/>
            <a:r>
              <a:rPr lang="vi-VN" sz="2600" dirty="0" smtClean="0">
                <a:latin typeface="+mj-lt"/>
              </a:rPr>
              <a:t>c, Gậy tre, chông tre chống lại sắt thép của quân thù. Tre xung phong vào xe tăng, đại bác, Tre giữ làng, giữ nước, giữ mái nhà tranh, giữ đồng lúa chín. Tre anh hùng lao động! Tre anh hùng chiến đấu!</a:t>
            </a:r>
            <a:endParaRPr lang="en-US" sz="2600" dirty="0" smtClean="0">
              <a:latin typeface="+mj-lt"/>
            </a:endParaRPr>
          </a:p>
          <a:p>
            <a:pPr algn="r"/>
            <a:r>
              <a:rPr lang="vi-VN" sz="2600" dirty="0" smtClean="0">
                <a:latin typeface="+mj-lt"/>
              </a:rPr>
              <a:t>Thép Mới</a:t>
            </a:r>
            <a:endParaRPr lang="en-US" sz="2600" dirty="0">
              <a:latin typeface="+mj-lt"/>
              <a:cs typeface="Times New Roman" pitchFamily="18" charset="0"/>
            </a:endParaRPr>
          </a:p>
        </p:txBody>
      </p:sp>
      <p:sp>
        <p:nvSpPr>
          <p:cNvPr id="30" name="Rectangle 29"/>
          <p:cNvSpPr/>
          <p:nvPr/>
        </p:nvSpPr>
        <p:spPr>
          <a:xfrm>
            <a:off x="6681849" y="4365009"/>
            <a:ext cx="5118266" cy="2092881"/>
          </a:xfrm>
          <a:prstGeom prst="rect">
            <a:avLst/>
          </a:prstGeom>
        </p:spPr>
        <p:txBody>
          <a:bodyPr wrap="square">
            <a:spAutoFit/>
          </a:bodyPr>
          <a:lstStyle/>
          <a:p>
            <a:pPr algn="just"/>
            <a:r>
              <a:rPr lang="vi-VN" sz="2600" dirty="0" smtClean="0">
                <a:latin typeface="+mj-lt"/>
              </a:rPr>
              <a:t>d, Nước Việt Nam là một, Dân tộc Việt Nam là một. Sông có thể cạn, núi có thể mòn, song chân lí đó không bao giờ thay đổi.</a:t>
            </a:r>
            <a:endParaRPr lang="en-US" sz="2600" dirty="0" smtClean="0">
              <a:latin typeface="+mj-lt"/>
            </a:endParaRPr>
          </a:p>
          <a:p>
            <a:pPr algn="r"/>
            <a:r>
              <a:rPr lang="vi-VN" sz="2600" dirty="0" smtClean="0">
                <a:latin typeface="+mj-lt"/>
              </a:rPr>
              <a:t>(Hồ Chí Minh)</a:t>
            </a:r>
            <a:endParaRPr lang="en-US" sz="2600" dirty="0">
              <a:latin typeface="+mj-lt"/>
              <a:cs typeface="Times New Roman" pitchFamily="18" charset="0"/>
            </a:endParaRPr>
          </a:p>
        </p:txBody>
      </p:sp>
    </p:spTree>
    <p:extLst>
      <p:ext uri="{BB962C8B-B14F-4D97-AF65-F5344CB8AC3E}">
        <p14:creationId xmlns:p14="http://schemas.microsoft.com/office/powerpoint/2010/main" val="54228111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down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amond(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down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amond(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trips(down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amond(in)">
                                      <p:cBhvr>
                                        <p:cTn id="37" dur="20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diamond(in)">
                                      <p:cBhvr>
                                        <p:cTn id="4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74049" y="282900"/>
            <a:ext cx="5171730" cy="2092881"/>
          </a:xfrm>
          <a:prstGeom prst="rect">
            <a:avLst/>
          </a:prstGeom>
        </p:spPr>
        <p:txBody>
          <a:bodyPr wrap="square">
            <a:spAutoFit/>
          </a:bodyPr>
          <a:lstStyle/>
          <a:p>
            <a:r>
              <a:rPr lang="en-US" sz="2600" dirty="0" smtClean="0">
                <a:latin typeface="Times New Roman" pitchFamily="18" charset="0"/>
                <a:cs typeface="Times New Roman" pitchFamily="18" charset="0"/>
              </a:rPr>
              <a:t>a, </a:t>
            </a:r>
            <a:r>
              <a:rPr lang="vi-VN" sz="2600" dirty="0" smtClean="0">
                <a:latin typeface="+mj-lt"/>
              </a:rPr>
              <a:t>Trong đầm gì đẹp bằng sen</a:t>
            </a:r>
            <a:br>
              <a:rPr lang="vi-VN" sz="2600" dirty="0" smtClean="0">
                <a:latin typeface="+mj-lt"/>
              </a:rPr>
            </a:br>
            <a:r>
              <a:rPr lang="vi-VN" sz="2600" dirty="0" smtClean="0">
                <a:latin typeface="+mj-lt"/>
              </a:rPr>
              <a:t>Lá xanh bông trắng lại chen nhị vàng</a:t>
            </a:r>
            <a:br>
              <a:rPr lang="vi-VN" sz="2600" dirty="0" smtClean="0">
                <a:latin typeface="+mj-lt"/>
              </a:rPr>
            </a:br>
            <a:r>
              <a:rPr lang="vi-VN" sz="2600" dirty="0" smtClean="0">
                <a:latin typeface="+mj-lt"/>
              </a:rPr>
              <a:t>Nhị vàng bông trắng lá xanh</a:t>
            </a:r>
            <a:br>
              <a:rPr lang="vi-VN" sz="2600" dirty="0" smtClean="0">
                <a:latin typeface="+mj-lt"/>
              </a:rPr>
            </a:br>
            <a:r>
              <a:rPr lang="vi-VN" sz="2600" dirty="0" smtClean="0">
                <a:latin typeface="+mj-lt"/>
              </a:rPr>
              <a:t>Gần bùn mà chẳng hơi tanh mùi bùn</a:t>
            </a:r>
            <a:endParaRPr lang="en-US" sz="2600" dirty="0" smtClean="0">
              <a:latin typeface="+mj-lt"/>
            </a:endParaRPr>
          </a:p>
          <a:p>
            <a:pPr algn="r"/>
            <a:r>
              <a:rPr lang="vi-VN" sz="2600" dirty="0" smtClean="0">
                <a:latin typeface="+mj-lt"/>
              </a:rPr>
              <a:t>(Ca dao)</a:t>
            </a:r>
            <a:endParaRPr lang="en-US" sz="2600" dirty="0">
              <a:latin typeface="+mj-lt"/>
              <a:cs typeface="Times New Roman" pitchFamily="18" charset="0"/>
            </a:endParaRPr>
          </a:p>
        </p:txBody>
      </p:sp>
      <p:sp>
        <p:nvSpPr>
          <p:cNvPr id="23" name="Rectangle 22"/>
          <p:cNvSpPr/>
          <p:nvPr/>
        </p:nvSpPr>
        <p:spPr>
          <a:xfrm>
            <a:off x="6555179" y="253615"/>
            <a:ext cx="5118266" cy="2092881"/>
          </a:xfrm>
          <a:prstGeom prst="rect">
            <a:avLst/>
          </a:prstGeom>
        </p:spPr>
        <p:txBody>
          <a:bodyPr wrap="square">
            <a:spAutoFit/>
          </a:bodyPr>
          <a:lstStyle/>
          <a:p>
            <a:pPr algn="just"/>
            <a:r>
              <a:rPr lang="vi-VN" sz="2600" dirty="0" smtClean="0">
                <a:latin typeface="+mj-lt"/>
              </a:rPr>
              <a:t>b, Hồ Chí minh muôn năm! Hồ Chí Minh muôn năm! Hồ Chí Minh muôn năm!</a:t>
            </a:r>
            <a:r>
              <a:rPr lang="en-US" sz="2600" dirty="0" smtClean="0">
                <a:latin typeface="+mj-lt"/>
              </a:rPr>
              <a:t> </a:t>
            </a:r>
            <a:r>
              <a:rPr lang="vi-VN" sz="2600" dirty="0" smtClean="0">
                <a:latin typeface="+mj-lt"/>
              </a:rPr>
              <a:t>Phút giây thiêng liêng anh gọi Bác ba lần!</a:t>
            </a:r>
            <a:endParaRPr lang="en-US" sz="2600" dirty="0" smtClean="0">
              <a:latin typeface="+mj-lt"/>
            </a:endParaRPr>
          </a:p>
          <a:p>
            <a:pPr algn="r"/>
            <a:r>
              <a:rPr lang="vi-VN" sz="2600" dirty="0" smtClean="0">
                <a:latin typeface="+mj-lt"/>
              </a:rPr>
              <a:t>(Tố Hữu) </a:t>
            </a:r>
            <a:endParaRPr lang="en-US" sz="2600" dirty="0" smtClean="0">
              <a:latin typeface="+mj-lt"/>
            </a:endParaRPr>
          </a:p>
        </p:txBody>
      </p:sp>
      <p:cxnSp>
        <p:nvCxnSpPr>
          <p:cNvPr id="24" name="Straight Connector 23"/>
          <p:cNvCxnSpPr/>
          <p:nvPr/>
        </p:nvCxnSpPr>
        <p:spPr>
          <a:xfrm rot="16200000" flipH="1">
            <a:off x="2728356" y="3387436"/>
            <a:ext cx="6858000" cy="83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0" y="3336991"/>
            <a:ext cx="12192000" cy="11875"/>
          </a:xfrm>
          <a:prstGeom prst="line">
            <a:avLst/>
          </a:prstGeom>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380008" y="3659875"/>
            <a:ext cx="5508172" cy="2893100"/>
          </a:xfrm>
          <a:prstGeom prst="rect">
            <a:avLst/>
          </a:prstGeom>
        </p:spPr>
        <p:txBody>
          <a:bodyPr wrap="square">
            <a:spAutoFit/>
          </a:bodyPr>
          <a:lstStyle/>
          <a:p>
            <a:pPr algn="just"/>
            <a:r>
              <a:rPr lang="vi-VN" sz="2600" dirty="0" smtClean="0">
                <a:latin typeface="+mj-lt"/>
              </a:rPr>
              <a:t>c, Gậy tre, chông tre chống lại sắt thép của quân thù. Tre xung phong vào xe tăng, đại bác, Tre giữ làng, giữ nước, giữ mái nhà tranh, giữ đồng lúa chín. Tre anh hùng lao động! Tre anh hùng chiến đấu!</a:t>
            </a:r>
            <a:endParaRPr lang="en-US" sz="2600" dirty="0" smtClean="0">
              <a:latin typeface="+mj-lt"/>
            </a:endParaRPr>
          </a:p>
          <a:p>
            <a:pPr algn="r"/>
            <a:r>
              <a:rPr lang="vi-VN" sz="2600" dirty="0" smtClean="0">
                <a:latin typeface="+mj-lt"/>
              </a:rPr>
              <a:t>Thép Mới</a:t>
            </a:r>
            <a:endParaRPr lang="en-US" sz="2600" dirty="0">
              <a:latin typeface="+mj-lt"/>
              <a:cs typeface="Times New Roman" pitchFamily="18" charset="0"/>
            </a:endParaRPr>
          </a:p>
        </p:txBody>
      </p:sp>
      <p:sp>
        <p:nvSpPr>
          <p:cNvPr id="30" name="Rectangle 29"/>
          <p:cNvSpPr/>
          <p:nvPr/>
        </p:nvSpPr>
        <p:spPr>
          <a:xfrm>
            <a:off x="6681849" y="3740842"/>
            <a:ext cx="5118266" cy="2092881"/>
          </a:xfrm>
          <a:prstGeom prst="rect">
            <a:avLst/>
          </a:prstGeom>
        </p:spPr>
        <p:txBody>
          <a:bodyPr wrap="square">
            <a:spAutoFit/>
          </a:bodyPr>
          <a:lstStyle/>
          <a:p>
            <a:pPr algn="just"/>
            <a:r>
              <a:rPr lang="vi-VN" sz="2600" dirty="0" smtClean="0">
                <a:latin typeface="+mj-lt"/>
              </a:rPr>
              <a:t>d, Nước Việt Nam là một, Dân tộc Việt Nam là một. Sông có thể cạn, núi có thể mòn, song chân lí đó không bao giờ thay đổi.</a:t>
            </a:r>
            <a:endParaRPr lang="en-US" sz="2600" dirty="0" smtClean="0">
              <a:latin typeface="+mj-lt"/>
            </a:endParaRPr>
          </a:p>
          <a:p>
            <a:pPr algn="r"/>
            <a:r>
              <a:rPr lang="vi-VN" sz="2600" dirty="0" smtClean="0">
                <a:latin typeface="+mj-lt"/>
              </a:rPr>
              <a:t>(Hồ Chí Minh)</a:t>
            </a:r>
            <a:endParaRPr lang="en-US" sz="2600" dirty="0">
              <a:latin typeface="+mj-lt"/>
              <a:cs typeface="Times New Roman" pitchFamily="18" charset="0"/>
            </a:endParaRPr>
          </a:p>
        </p:txBody>
      </p:sp>
      <p:cxnSp>
        <p:nvCxnSpPr>
          <p:cNvPr id="15" name="Straight Connector 14"/>
          <p:cNvCxnSpPr/>
          <p:nvPr/>
        </p:nvCxnSpPr>
        <p:spPr>
          <a:xfrm flipV="1">
            <a:off x="490823" y="1080717"/>
            <a:ext cx="1009402"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88476" y="1477425"/>
            <a:ext cx="888672" cy="59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611083" y="1078138"/>
            <a:ext cx="1296390" cy="98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764475" y="1486304"/>
            <a:ext cx="1296390" cy="989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07775" y="1088034"/>
            <a:ext cx="1086591" cy="593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88864" y="1493420"/>
            <a:ext cx="1086591" cy="593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7032171" y="703871"/>
            <a:ext cx="3313216" cy="1187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726052" y="1043903"/>
            <a:ext cx="2163289" cy="13854"/>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636333" y="666406"/>
            <a:ext cx="1025237" cy="395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140702" y="1062340"/>
            <a:ext cx="2616530" cy="395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708899" y="1448145"/>
            <a:ext cx="1419101" cy="158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483426" y="4086404"/>
            <a:ext cx="358240" cy="197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61282" y="4090259"/>
            <a:ext cx="431472" cy="395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888179" y="4455284"/>
            <a:ext cx="455220" cy="7916"/>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231074" y="4860159"/>
            <a:ext cx="455222" cy="1583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288476" y="5306587"/>
            <a:ext cx="443346" cy="395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42304" y="5677172"/>
            <a:ext cx="407722" cy="7917"/>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490823" y="2549108"/>
            <a:ext cx="5171730" cy="492443"/>
          </a:xfrm>
          <a:prstGeom prst="rect">
            <a:avLst/>
          </a:prstGeom>
        </p:spPr>
        <p:txBody>
          <a:bodyPr wrap="square">
            <a:spAutoFit/>
          </a:bodyPr>
          <a:lstStyle/>
          <a:p>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Điệp</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ngắt</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quãng</a:t>
            </a:r>
            <a:r>
              <a:rPr lang="en-US" sz="2600" dirty="0" smtClean="0">
                <a:latin typeface="Times New Roman" pitchFamily="18" charset="0"/>
                <a:cs typeface="Times New Roman" pitchFamily="18" charset="0"/>
                <a:sym typeface="Wingdings" pitchFamily="2" charset="2"/>
              </a:rPr>
              <a:t> + </a:t>
            </a:r>
            <a:r>
              <a:rPr lang="en-US" sz="2600" dirty="0" err="1" smtClean="0">
                <a:latin typeface="Times New Roman" pitchFamily="18" charset="0"/>
                <a:cs typeface="Times New Roman" pitchFamily="18" charset="0"/>
                <a:sym typeface="Wingdings" pitchFamily="2" charset="2"/>
              </a:rPr>
              <a:t>Điệp</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vòng</a:t>
            </a:r>
            <a:endParaRPr lang="en-US" sz="2600" dirty="0">
              <a:latin typeface="+mj-lt"/>
              <a:cs typeface="Times New Roman" pitchFamily="18" charset="0"/>
            </a:endParaRPr>
          </a:p>
        </p:txBody>
      </p:sp>
      <p:sp>
        <p:nvSpPr>
          <p:cNvPr id="81" name="Rectangle 80"/>
          <p:cNvSpPr/>
          <p:nvPr/>
        </p:nvSpPr>
        <p:spPr>
          <a:xfrm>
            <a:off x="7184570" y="2642132"/>
            <a:ext cx="4651171" cy="492443"/>
          </a:xfrm>
          <a:prstGeom prst="rect">
            <a:avLst/>
          </a:prstGeom>
        </p:spPr>
        <p:txBody>
          <a:bodyPr wrap="square">
            <a:spAutoFit/>
          </a:bodyPr>
          <a:lstStyle/>
          <a:p>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Điệp</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nối</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tiếp</a:t>
            </a:r>
            <a:endParaRPr lang="en-US" sz="2600" dirty="0">
              <a:latin typeface="+mj-lt"/>
              <a:cs typeface="Times New Roman" pitchFamily="18" charset="0"/>
            </a:endParaRPr>
          </a:p>
        </p:txBody>
      </p:sp>
      <p:sp>
        <p:nvSpPr>
          <p:cNvPr id="82" name="Rectangle 81"/>
          <p:cNvSpPr/>
          <p:nvPr/>
        </p:nvSpPr>
        <p:spPr>
          <a:xfrm>
            <a:off x="950026" y="6167124"/>
            <a:ext cx="4221678" cy="492443"/>
          </a:xfrm>
          <a:prstGeom prst="rect">
            <a:avLst/>
          </a:prstGeom>
        </p:spPr>
        <p:txBody>
          <a:bodyPr wrap="square">
            <a:spAutoFit/>
          </a:bodyPr>
          <a:lstStyle/>
          <a:p>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Điệp</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ngắt</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quãng</a:t>
            </a:r>
            <a:endParaRPr lang="en-US" sz="2600" dirty="0">
              <a:latin typeface="+mj-lt"/>
              <a:cs typeface="Times New Roman" pitchFamily="18" charset="0"/>
            </a:endParaRPr>
          </a:p>
        </p:txBody>
      </p:sp>
      <p:cxnSp>
        <p:nvCxnSpPr>
          <p:cNvPr id="83" name="Straight Connector 82"/>
          <p:cNvCxnSpPr/>
          <p:nvPr/>
        </p:nvCxnSpPr>
        <p:spPr>
          <a:xfrm>
            <a:off x="8348354" y="4130722"/>
            <a:ext cx="847106" cy="395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6949375" y="4540993"/>
            <a:ext cx="847106" cy="395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7158842" y="6153270"/>
            <a:ext cx="4221678" cy="492443"/>
          </a:xfrm>
          <a:prstGeom prst="rect">
            <a:avLst/>
          </a:prstGeom>
        </p:spPr>
        <p:txBody>
          <a:bodyPr wrap="square">
            <a:spAutoFit/>
          </a:bodyPr>
          <a:lstStyle/>
          <a:p>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Điệp</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ngắt</a:t>
            </a:r>
            <a:r>
              <a:rPr lang="en-US" sz="2600" dirty="0" smtClean="0">
                <a:latin typeface="Times New Roman" pitchFamily="18" charset="0"/>
                <a:cs typeface="Times New Roman" pitchFamily="18" charset="0"/>
                <a:sym typeface="Wingdings" pitchFamily="2" charset="2"/>
              </a:rPr>
              <a:t> </a:t>
            </a:r>
            <a:r>
              <a:rPr lang="en-US" sz="2600" dirty="0" err="1" smtClean="0">
                <a:latin typeface="Times New Roman" pitchFamily="18" charset="0"/>
                <a:cs typeface="Times New Roman" pitchFamily="18" charset="0"/>
                <a:sym typeface="Wingdings" pitchFamily="2" charset="2"/>
              </a:rPr>
              <a:t>quãng</a:t>
            </a:r>
            <a:endParaRPr lang="en-US" sz="2600" dirty="0">
              <a:latin typeface="+mj-lt"/>
              <a:cs typeface="Times New Roman" pitchFamily="18" charset="0"/>
            </a:endParaRPr>
          </a:p>
        </p:txBody>
      </p:sp>
    </p:spTree>
    <p:extLst>
      <p:ext uri="{BB962C8B-B14F-4D97-AF65-F5344CB8AC3E}">
        <p14:creationId xmlns:p14="http://schemas.microsoft.com/office/powerpoint/2010/main" val="54228111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strips(down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amond(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trips(down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amond(in)">
                                      <p:cBhvr>
                                        <p:cTn id="27" dur="2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diamond(in)">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ppt_x"/>
                                          </p:val>
                                        </p:tav>
                                        <p:tav tm="100000">
                                          <p:val>
                                            <p:strVal val="#ppt_x"/>
                                          </p:val>
                                        </p:tav>
                                      </p:tavLst>
                                    </p:anim>
                                    <p:anim calcmode="lin" valueType="num">
                                      <p:cBhvr additive="base">
                                        <p:cTn id="5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additive="base">
                                        <p:cTn id="61" dur="500" fill="hold"/>
                                        <p:tgtEl>
                                          <p:spTgt spid="36"/>
                                        </p:tgtEl>
                                        <p:attrNameLst>
                                          <p:attrName>ppt_x</p:attrName>
                                        </p:attrNameLst>
                                      </p:cBhvr>
                                      <p:tavLst>
                                        <p:tav tm="0">
                                          <p:val>
                                            <p:strVal val="#ppt_x"/>
                                          </p:val>
                                        </p:tav>
                                        <p:tav tm="100000">
                                          <p:val>
                                            <p:strVal val="#ppt_x"/>
                                          </p:val>
                                        </p:tav>
                                      </p:tavLst>
                                    </p:anim>
                                    <p:anim calcmode="lin" valueType="num">
                                      <p:cBhvr additive="base">
                                        <p:cTn id="6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8" presetClass="entr" presetSubtype="16" fill="hold" grpId="0"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diamond(in)">
                                      <p:cBhvr>
                                        <p:cTn id="67" dur="2000"/>
                                        <p:tgtEl>
                                          <p:spTgt spid="80"/>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additive="base">
                                        <p:cTn id="72" dur="500" fill="hold"/>
                                        <p:tgtEl>
                                          <p:spTgt spid="37"/>
                                        </p:tgtEl>
                                        <p:attrNameLst>
                                          <p:attrName>ppt_x</p:attrName>
                                        </p:attrNameLst>
                                      </p:cBhvr>
                                      <p:tavLst>
                                        <p:tav tm="0">
                                          <p:val>
                                            <p:strVal val="#ppt_x"/>
                                          </p:val>
                                        </p:tav>
                                        <p:tav tm="100000">
                                          <p:val>
                                            <p:strVal val="#ppt_x"/>
                                          </p:val>
                                        </p:tav>
                                      </p:tavLst>
                                    </p:anim>
                                    <p:anim calcmode="lin" valueType="num">
                                      <p:cBhvr additive="base">
                                        <p:cTn id="73" dur="500" fill="hold"/>
                                        <p:tgtEl>
                                          <p:spTgt spid="37"/>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42"/>
                                        </p:tgtEl>
                                        <p:attrNameLst>
                                          <p:attrName>style.visibility</p:attrName>
                                        </p:attrNameLst>
                                      </p:cBhvr>
                                      <p:to>
                                        <p:strVal val="visible"/>
                                      </p:to>
                                    </p:set>
                                    <p:anim calcmode="lin" valueType="num">
                                      <p:cBhvr additive="base">
                                        <p:cTn id="76" dur="500" fill="hold"/>
                                        <p:tgtEl>
                                          <p:spTgt spid="42"/>
                                        </p:tgtEl>
                                        <p:attrNameLst>
                                          <p:attrName>ppt_x</p:attrName>
                                        </p:attrNameLst>
                                      </p:cBhvr>
                                      <p:tavLst>
                                        <p:tav tm="0">
                                          <p:val>
                                            <p:strVal val="#ppt_x"/>
                                          </p:val>
                                        </p:tav>
                                        <p:tav tm="100000">
                                          <p:val>
                                            <p:strVal val="#ppt_x"/>
                                          </p:val>
                                        </p:tav>
                                      </p:tavLst>
                                    </p:anim>
                                    <p:anim calcmode="lin" valueType="num">
                                      <p:cBhvr additive="base">
                                        <p:cTn id="77" dur="500" fill="hold"/>
                                        <p:tgtEl>
                                          <p:spTgt spid="42"/>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fill="hold"/>
                                        <p:tgtEl>
                                          <p:spTgt spid="45"/>
                                        </p:tgtEl>
                                        <p:attrNameLst>
                                          <p:attrName>ppt_x</p:attrName>
                                        </p:attrNameLst>
                                      </p:cBhvr>
                                      <p:tavLst>
                                        <p:tav tm="0">
                                          <p:val>
                                            <p:strVal val="#ppt_x"/>
                                          </p:val>
                                        </p:tav>
                                        <p:tav tm="100000">
                                          <p:val>
                                            <p:strVal val="#ppt_x"/>
                                          </p:val>
                                        </p:tav>
                                      </p:tavLst>
                                    </p:anim>
                                    <p:anim calcmode="lin" valueType="num">
                                      <p:cBhvr additive="base">
                                        <p:cTn id="81" dur="500" fill="hold"/>
                                        <p:tgtEl>
                                          <p:spTgt spid="45"/>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additive="base">
                                        <p:cTn id="88" dur="500" fill="hold"/>
                                        <p:tgtEl>
                                          <p:spTgt spid="47"/>
                                        </p:tgtEl>
                                        <p:attrNameLst>
                                          <p:attrName>ppt_x</p:attrName>
                                        </p:attrNameLst>
                                      </p:cBhvr>
                                      <p:tavLst>
                                        <p:tav tm="0">
                                          <p:val>
                                            <p:strVal val="#ppt_x"/>
                                          </p:val>
                                        </p:tav>
                                        <p:tav tm="100000">
                                          <p:val>
                                            <p:strVal val="#ppt_x"/>
                                          </p:val>
                                        </p:tav>
                                      </p:tavLst>
                                    </p:anim>
                                    <p:anim calcmode="lin" valueType="num">
                                      <p:cBhvr additive="base">
                                        <p:cTn id="8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8" presetClass="entr" presetSubtype="16" fill="hold" grpId="0" nodeType="click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diamond(in)">
                                      <p:cBhvr>
                                        <p:cTn id="94" dur="2000"/>
                                        <p:tgtEl>
                                          <p:spTgt spid="81"/>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500" fill="hold"/>
                                        <p:tgtEl>
                                          <p:spTgt spid="55"/>
                                        </p:tgtEl>
                                        <p:attrNameLst>
                                          <p:attrName>ppt_x</p:attrName>
                                        </p:attrNameLst>
                                      </p:cBhvr>
                                      <p:tavLst>
                                        <p:tav tm="0">
                                          <p:val>
                                            <p:strVal val="#ppt_x"/>
                                          </p:val>
                                        </p:tav>
                                        <p:tav tm="100000">
                                          <p:val>
                                            <p:strVal val="#ppt_x"/>
                                          </p:val>
                                        </p:tav>
                                      </p:tavLst>
                                    </p:anim>
                                    <p:anim calcmode="lin" valueType="num">
                                      <p:cBhvr additive="base">
                                        <p:cTn id="100" dur="500" fill="hold"/>
                                        <p:tgtEl>
                                          <p:spTgt spid="55"/>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additive="base">
                                        <p:cTn id="103" dur="500" fill="hold"/>
                                        <p:tgtEl>
                                          <p:spTgt spid="54"/>
                                        </p:tgtEl>
                                        <p:attrNameLst>
                                          <p:attrName>ppt_x</p:attrName>
                                        </p:attrNameLst>
                                      </p:cBhvr>
                                      <p:tavLst>
                                        <p:tav tm="0">
                                          <p:val>
                                            <p:strVal val="#ppt_x"/>
                                          </p:val>
                                        </p:tav>
                                        <p:tav tm="100000">
                                          <p:val>
                                            <p:strVal val="#ppt_x"/>
                                          </p:val>
                                        </p:tav>
                                      </p:tavLst>
                                    </p:anim>
                                    <p:anim calcmode="lin" valueType="num">
                                      <p:cBhvr additive="base">
                                        <p:cTn id="104" dur="500" fill="hold"/>
                                        <p:tgtEl>
                                          <p:spTgt spid="54"/>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500" fill="hold"/>
                                        <p:tgtEl>
                                          <p:spTgt spid="53"/>
                                        </p:tgtEl>
                                        <p:attrNameLst>
                                          <p:attrName>ppt_x</p:attrName>
                                        </p:attrNameLst>
                                      </p:cBhvr>
                                      <p:tavLst>
                                        <p:tav tm="0">
                                          <p:val>
                                            <p:strVal val="#ppt_x"/>
                                          </p:val>
                                        </p:tav>
                                        <p:tav tm="100000">
                                          <p:val>
                                            <p:strVal val="#ppt_x"/>
                                          </p:val>
                                        </p:tav>
                                      </p:tavLst>
                                    </p:anim>
                                    <p:anim calcmode="lin" valueType="num">
                                      <p:cBhvr additive="base">
                                        <p:cTn id="108" dur="500" fill="hold"/>
                                        <p:tgtEl>
                                          <p:spTgt spid="53"/>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fill="hold"/>
                                        <p:tgtEl>
                                          <p:spTgt spid="52"/>
                                        </p:tgtEl>
                                        <p:attrNameLst>
                                          <p:attrName>ppt_x</p:attrName>
                                        </p:attrNameLst>
                                      </p:cBhvr>
                                      <p:tavLst>
                                        <p:tav tm="0">
                                          <p:val>
                                            <p:strVal val="#ppt_x"/>
                                          </p:val>
                                        </p:tav>
                                        <p:tav tm="100000">
                                          <p:val>
                                            <p:strVal val="#ppt_x"/>
                                          </p:val>
                                        </p:tav>
                                      </p:tavLst>
                                    </p:anim>
                                    <p:anim calcmode="lin" valueType="num">
                                      <p:cBhvr additive="base">
                                        <p:cTn id="112" dur="500" fill="hold"/>
                                        <p:tgtEl>
                                          <p:spTgt spid="5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8" presetClass="entr" presetSubtype="16" fill="hold" grpId="0" nodeType="clickEffect">
                                  <p:stCondLst>
                                    <p:cond delay="0"/>
                                  </p:stCondLst>
                                  <p:childTnLst>
                                    <p:set>
                                      <p:cBhvr>
                                        <p:cTn id="124" dur="1" fill="hold">
                                          <p:stCondLst>
                                            <p:cond delay="0"/>
                                          </p:stCondLst>
                                        </p:cTn>
                                        <p:tgtEl>
                                          <p:spTgt spid="82"/>
                                        </p:tgtEl>
                                        <p:attrNameLst>
                                          <p:attrName>style.visibility</p:attrName>
                                        </p:attrNameLst>
                                      </p:cBhvr>
                                      <p:to>
                                        <p:strVal val="visible"/>
                                      </p:to>
                                    </p:set>
                                    <p:animEffect transition="in" filter="diamond(in)">
                                      <p:cBhvr>
                                        <p:cTn id="125" dur="2000"/>
                                        <p:tgtEl>
                                          <p:spTgt spid="82"/>
                                        </p:tgtEl>
                                      </p:cBhvr>
                                    </p:animEffect>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nodeType="clickEffect">
                                  <p:stCondLst>
                                    <p:cond delay="0"/>
                                  </p:stCondLst>
                                  <p:childTnLst>
                                    <p:set>
                                      <p:cBhvr>
                                        <p:cTn id="129" dur="1" fill="hold">
                                          <p:stCondLst>
                                            <p:cond delay="0"/>
                                          </p:stCondLst>
                                        </p:cTn>
                                        <p:tgtEl>
                                          <p:spTgt spid="87"/>
                                        </p:tgtEl>
                                        <p:attrNameLst>
                                          <p:attrName>style.visibility</p:attrName>
                                        </p:attrNameLst>
                                      </p:cBhvr>
                                      <p:to>
                                        <p:strVal val="visible"/>
                                      </p:to>
                                    </p:set>
                                    <p:anim calcmode="lin" valueType="num">
                                      <p:cBhvr additive="base">
                                        <p:cTn id="130" dur="500" fill="hold"/>
                                        <p:tgtEl>
                                          <p:spTgt spid="87"/>
                                        </p:tgtEl>
                                        <p:attrNameLst>
                                          <p:attrName>ppt_x</p:attrName>
                                        </p:attrNameLst>
                                      </p:cBhvr>
                                      <p:tavLst>
                                        <p:tav tm="0">
                                          <p:val>
                                            <p:strVal val="#ppt_x"/>
                                          </p:val>
                                        </p:tav>
                                        <p:tav tm="100000">
                                          <p:val>
                                            <p:strVal val="#ppt_x"/>
                                          </p:val>
                                        </p:tav>
                                      </p:tavLst>
                                    </p:anim>
                                    <p:anim calcmode="lin" valueType="num">
                                      <p:cBhvr additive="base">
                                        <p:cTn id="131" dur="500" fill="hold"/>
                                        <p:tgtEl>
                                          <p:spTgt spid="87"/>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3"/>
                                        </p:tgtEl>
                                        <p:attrNameLst>
                                          <p:attrName>style.visibility</p:attrName>
                                        </p:attrNameLst>
                                      </p:cBhvr>
                                      <p:to>
                                        <p:strVal val="visible"/>
                                      </p:to>
                                    </p:set>
                                    <p:anim calcmode="lin" valueType="num">
                                      <p:cBhvr additive="base">
                                        <p:cTn id="134" dur="500" fill="hold"/>
                                        <p:tgtEl>
                                          <p:spTgt spid="83"/>
                                        </p:tgtEl>
                                        <p:attrNameLst>
                                          <p:attrName>ppt_x</p:attrName>
                                        </p:attrNameLst>
                                      </p:cBhvr>
                                      <p:tavLst>
                                        <p:tav tm="0">
                                          <p:val>
                                            <p:strVal val="#ppt_x"/>
                                          </p:val>
                                        </p:tav>
                                        <p:tav tm="100000">
                                          <p:val>
                                            <p:strVal val="#ppt_x"/>
                                          </p:val>
                                        </p:tav>
                                      </p:tavLst>
                                    </p:anim>
                                    <p:anim calcmode="lin" valueType="num">
                                      <p:cBhvr additive="base">
                                        <p:cTn id="135"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8" presetClass="entr" presetSubtype="16" fill="hold" grpId="0" nodeType="clickEffect">
                                  <p:stCondLst>
                                    <p:cond delay="0"/>
                                  </p:stCondLst>
                                  <p:childTnLst>
                                    <p:set>
                                      <p:cBhvr>
                                        <p:cTn id="139" dur="1" fill="hold">
                                          <p:stCondLst>
                                            <p:cond delay="0"/>
                                          </p:stCondLst>
                                        </p:cTn>
                                        <p:tgtEl>
                                          <p:spTgt spid="88"/>
                                        </p:tgtEl>
                                        <p:attrNameLst>
                                          <p:attrName>style.visibility</p:attrName>
                                        </p:attrNameLst>
                                      </p:cBhvr>
                                      <p:to>
                                        <p:strVal val="visible"/>
                                      </p:to>
                                    </p:set>
                                    <p:animEffect transition="in" filter="diamond(in)">
                                      <p:cBhvr>
                                        <p:cTn id="140"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9" grpId="0"/>
      <p:bldP spid="30" grpId="0"/>
      <p:bldP spid="80" grpId="0"/>
      <p:bldP spid="81" grpId="0"/>
      <p:bldP spid="82" grpId="0"/>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8ACB8B3-BEF1-4791-BF87-A44A213536D2}"/>
              </a:ext>
            </a:extLst>
          </p:cNvPr>
          <p:cNvGrpSpPr/>
          <p:nvPr/>
        </p:nvGrpSpPr>
        <p:grpSpPr>
          <a:xfrm>
            <a:off x="2362447" y="1214846"/>
            <a:ext cx="7852707" cy="4220507"/>
            <a:chOff x="2957333" y="1349066"/>
            <a:chExt cx="8335756" cy="4822439"/>
          </a:xfrm>
        </p:grpSpPr>
        <p:sp>
          <p:nvSpPr>
            <p:cNvPr id="4" name="矩形: 圆角 3">
              <a:extLst>
                <a:ext uri="{FF2B5EF4-FFF2-40B4-BE49-F238E27FC236}">
                  <a16:creationId xmlns:a16="http://schemas.microsoft.com/office/drawing/2014/main" id="{CED54BDF-0D5A-469B-A9A9-4FCC6DD9F542}"/>
                </a:ext>
              </a:extLst>
            </p:cNvPr>
            <p:cNvSpPr/>
            <p:nvPr/>
          </p:nvSpPr>
          <p:spPr>
            <a:xfrm>
              <a:off x="3143751" y="1560594"/>
              <a:ext cx="8149338" cy="4610911"/>
            </a:xfrm>
            <a:prstGeom prst="roundRect">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917A23B4-CCC8-4EF6-AF8F-93B42A726357}"/>
                </a:ext>
              </a:extLst>
            </p:cNvPr>
            <p:cNvSpPr/>
            <p:nvPr/>
          </p:nvSpPr>
          <p:spPr>
            <a:xfrm>
              <a:off x="2957333" y="1349066"/>
              <a:ext cx="7991673" cy="456605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a16="http://schemas.microsoft.com/office/drawing/2014/main" id="{B5F9633D-FAAE-4268-BE61-8DE977761646}"/>
              </a:ext>
            </a:extLst>
          </p:cNvPr>
          <p:cNvPicPr>
            <a:picLocks noChangeAspect="1"/>
          </p:cNvPicPr>
          <p:nvPr/>
        </p:nvPicPr>
        <p:blipFill>
          <a:blip r:embed="rId3"/>
          <a:stretch>
            <a:fillRect/>
          </a:stretch>
        </p:blipFill>
        <p:spPr>
          <a:xfrm>
            <a:off x="1810259" y="885956"/>
            <a:ext cx="1455606" cy="1400044"/>
          </a:xfrm>
          <a:prstGeom prst="rect">
            <a:avLst/>
          </a:prstGeom>
        </p:spPr>
      </p:pic>
      <p:sp>
        <p:nvSpPr>
          <p:cNvPr id="9" name="文本框 8">
            <a:extLst>
              <a:ext uri="{FF2B5EF4-FFF2-40B4-BE49-F238E27FC236}">
                <a16:creationId xmlns:a16="http://schemas.microsoft.com/office/drawing/2014/main" id="{4AB642CE-3C01-4999-804F-E4514EB2F6F7}"/>
              </a:ext>
            </a:extLst>
          </p:cNvPr>
          <p:cNvSpPr txBox="1"/>
          <p:nvPr/>
        </p:nvSpPr>
        <p:spPr>
          <a:xfrm>
            <a:off x="2753629" y="2122426"/>
            <a:ext cx="2795453" cy="2215991"/>
          </a:xfrm>
          <a:prstGeom prst="rect">
            <a:avLst/>
          </a:prstGeom>
          <a:noFill/>
        </p:spPr>
        <p:txBody>
          <a:bodyPr wrap="square" rtlCol="0">
            <a:spAutoFit/>
          </a:bodyPr>
          <a:lstStyle/>
          <a:p>
            <a:r>
              <a:rPr lang="en-US" altLang="zh-CN" sz="13800" dirty="0" smtClean="0">
                <a:solidFill>
                  <a:srgbClr val="FFFFFF"/>
                </a:solidFill>
                <a:latin typeface="Times New Roman" pitchFamily="18" charset="0"/>
                <a:cs typeface="Times New Roman" pitchFamily="18" charset="0"/>
              </a:rPr>
              <a:t>III.</a:t>
            </a:r>
            <a:endParaRPr lang="zh-CN" altLang="en-US" sz="13800" dirty="0">
              <a:solidFill>
                <a:srgbClr val="FFFFFF"/>
              </a:solidFill>
              <a:latin typeface="Times New Roman" pitchFamily="18" charset="0"/>
              <a:cs typeface="Times New Roman" pitchFamily="18" charset="0"/>
            </a:endParaRPr>
          </a:p>
        </p:txBody>
      </p:sp>
      <p:sp>
        <p:nvSpPr>
          <p:cNvPr id="10" name="文本框 9">
            <a:extLst>
              <a:ext uri="{FF2B5EF4-FFF2-40B4-BE49-F238E27FC236}">
                <a16:creationId xmlns:a16="http://schemas.microsoft.com/office/drawing/2014/main" id="{2B0E93E9-0168-4397-A897-29797BF29F3D}"/>
              </a:ext>
            </a:extLst>
          </p:cNvPr>
          <p:cNvSpPr txBox="1"/>
          <p:nvPr/>
        </p:nvSpPr>
        <p:spPr>
          <a:xfrm>
            <a:off x="5379522" y="1547078"/>
            <a:ext cx="4380648" cy="3477875"/>
          </a:xfrm>
          <a:prstGeom prst="rect">
            <a:avLst/>
          </a:prstGeom>
          <a:noFill/>
        </p:spPr>
        <p:txBody>
          <a:bodyPr wrap="square" rtlCol="0">
            <a:spAutoFit/>
          </a:bodyPr>
          <a:lstStyle/>
          <a:p>
            <a:pPr algn="ctr"/>
            <a:r>
              <a:rPr lang="en-US" altLang="zh-CN" sz="11000" spc="600" dirty="0" err="1" smtClean="0">
                <a:solidFill>
                  <a:srgbClr val="FFFFFF"/>
                </a:solidFill>
                <a:latin typeface="Times New Roman" pitchFamily="18" charset="0"/>
                <a:cs typeface="Times New Roman" pitchFamily="18" charset="0"/>
              </a:rPr>
              <a:t>Luyện</a:t>
            </a:r>
            <a:r>
              <a:rPr lang="en-US" altLang="zh-CN" sz="11000" spc="600" dirty="0" smtClean="0">
                <a:solidFill>
                  <a:srgbClr val="FFFFFF"/>
                </a:solidFill>
                <a:latin typeface="Times New Roman" pitchFamily="18" charset="0"/>
                <a:cs typeface="Times New Roman" pitchFamily="18" charset="0"/>
              </a:rPr>
              <a:t> </a:t>
            </a:r>
            <a:r>
              <a:rPr lang="en-US" altLang="zh-CN" sz="11000" spc="600" dirty="0" err="1" smtClean="0">
                <a:solidFill>
                  <a:srgbClr val="FFFFFF"/>
                </a:solidFill>
                <a:latin typeface="Times New Roman" pitchFamily="18" charset="0"/>
                <a:cs typeface="Times New Roman" pitchFamily="18" charset="0"/>
              </a:rPr>
              <a:t>tập</a:t>
            </a:r>
            <a:endParaRPr lang="zh-CN" altLang="en-US" sz="11000" spc="600" dirty="0">
              <a:solidFill>
                <a:srgbClr val="FFFFFF"/>
              </a:solidFill>
              <a:latin typeface="Times New Roman" pitchFamily="18" charset="0"/>
              <a:cs typeface="Times New Roman" pitchFamily="18" charset="0"/>
            </a:endParaRPr>
          </a:p>
        </p:txBody>
      </p:sp>
    </p:spTree>
    <p:extLst>
      <p:ext uri="{BB962C8B-B14F-4D97-AF65-F5344CB8AC3E}">
        <p14:creationId xmlns:p14="http://schemas.microsoft.com/office/powerpoint/2010/main" val="402153257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1"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4)">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88" descr="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217" y="1296077"/>
            <a:ext cx="8636000" cy="50673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4"/>
          <p:cNvSpPr txBox="1">
            <a:spLocks noChangeArrowheads="1"/>
          </p:cNvSpPr>
          <p:nvPr/>
        </p:nvSpPr>
        <p:spPr bwMode="auto">
          <a:xfrm>
            <a:off x="2946400" y="1993400"/>
            <a:ext cx="7213600" cy="386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50000"/>
              </a:lnSpc>
            </a:pPr>
            <a:r>
              <a:rPr lang="en-US" altLang="zh-CN" sz="2700" dirty="0" smtClean="0">
                <a:solidFill>
                  <a:srgbClr val="000000"/>
                </a:solidFill>
                <a:latin typeface="Times New Roman" pitchFamily="18" charset="0"/>
                <a:ea typeface="微软雅黑" pitchFamily="34" charset="-122"/>
                <a:cs typeface="Times New Roman" pitchFamily="18" charset="0"/>
              </a:rPr>
              <a:t>- GV </a:t>
            </a:r>
            <a:r>
              <a:rPr lang="en-US" altLang="zh-CN" sz="2700" dirty="0" err="1" smtClean="0">
                <a:solidFill>
                  <a:srgbClr val="000000"/>
                </a:solidFill>
                <a:latin typeface="Times New Roman" pitchFamily="18" charset="0"/>
                <a:ea typeface="微软雅黑" pitchFamily="34" charset="-122"/>
                <a:cs typeface="Times New Roman" pitchFamily="18" charset="0"/>
              </a:rPr>
              <a:t>chuẩn</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bị</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một</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chiếc</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hộp</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gồm</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nhiều</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câu</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hỏi</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được</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gắn</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trên</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một</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phần</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quà</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nhỏ</a:t>
            </a:r>
            <a:endParaRPr lang="en-US" altLang="zh-CN" sz="2700" dirty="0" smtClean="0">
              <a:solidFill>
                <a:srgbClr val="000000"/>
              </a:solidFill>
              <a:latin typeface="Times New Roman" pitchFamily="18" charset="0"/>
              <a:ea typeface="微软雅黑" pitchFamily="34" charset="-122"/>
              <a:cs typeface="Times New Roman" pitchFamily="18" charset="0"/>
            </a:endParaRPr>
          </a:p>
          <a:p>
            <a:pPr>
              <a:lnSpc>
                <a:spcPct val="150000"/>
              </a:lnSpc>
            </a:pPr>
            <a:r>
              <a:rPr lang="en-US" altLang="zh-CN" sz="2700" dirty="0" smtClean="0">
                <a:solidFill>
                  <a:srgbClr val="000000"/>
                </a:solidFill>
                <a:latin typeface="Times New Roman" pitchFamily="18" charset="0"/>
                <a:ea typeface="微软雅黑" pitchFamily="34" charset="-122"/>
                <a:cs typeface="Times New Roman" pitchFamily="18" charset="0"/>
              </a:rPr>
              <a:t> - HS </a:t>
            </a:r>
            <a:r>
              <a:rPr lang="en-US" altLang="zh-CN" sz="2700" dirty="0" err="1" smtClean="0">
                <a:solidFill>
                  <a:srgbClr val="000000"/>
                </a:solidFill>
                <a:latin typeface="Times New Roman" pitchFamily="18" charset="0"/>
                <a:ea typeface="微软雅黑" pitchFamily="34" charset="-122"/>
                <a:cs typeface="Times New Roman" pitchFamily="18" charset="0"/>
              </a:rPr>
              <a:t>sẽ</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chọn</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lựa</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món</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quà</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và</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trả</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lời</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câu</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hỏi</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kèm</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theo</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món</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quà</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đó</a:t>
            </a:r>
            <a:endParaRPr lang="en-US" altLang="zh-CN" sz="2700" dirty="0" smtClean="0">
              <a:solidFill>
                <a:srgbClr val="000000"/>
              </a:solidFill>
              <a:latin typeface="Times New Roman" pitchFamily="18" charset="0"/>
              <a:ea typeface="微软雅黑" pitchFamily="34" charset="-122"/>
              <a:cs typeface="Times New Roman" pitchFamily="18" charset="0"/>
            </a:endParaRPr>
          </a:p>
          <a:p>
            <a:pPr>
              <a:lnSpc>
                <a:spcPct val="150000"/>
              </a:lnSpc>
              <a:buFontTx/>
              <a:buChar char="-"/>
            </a:pPr>
            <a:r>
              <a:rPr lang="en-US" altLang="zh-CN" sz="2700" dirty="0" err="1" smtClean="0">
                <a:solidFill>
                  <a:srgbClr val="000000"/>
                </a:solidFill>
                <a:latin typeface="Times New Roman" pitchFamily="18" charset="0"/>
                <a:ea typeface="微软雅黑" pitchFamily="34" charset="-122"/>
                <a:cs typeface="Times New Roman" pitchFamily="18" charset="0"/>
              </a:rPr>
              <a:t>Trả</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lời</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đúng</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sẽ</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nhận</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quà</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sai</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nhường</a:t>
            </a:r>
            <a:r>
              <a:rPr lang="en-US" altLang="zh-CN" sz="2700" dirty="0" smtClean="0">
                <a:solidFill>
                  <a:srgbClr val="000000"/>
                </a:solidFill>
                <a:latin typeface="Times New Roman" pitchFamily="18" charset="0"/>
                <a:ea typeface="微软雅黑" pitchFamily="34" charset="-122"/>
                <a:cs typeface="Times New Roman" pitchFamily="18" charset="0"/>
              </a:rPr>
              <a:t> </a:t>
            </a:r>
          </a:p>
          <a:p>
            <a:pPr>
              <a:lnSpc>
                <a:spcPct val="150000"/>
              </a:lnSpc>
            </a:pPr>
            <a:r>
              <a:rPr lang="en-US" altLang="zh-CN" sz="2700" dirty="0" err="1" smtClean="0">
                <a:solidFill>
                  <a:srgbClr val="000000"/>
                </a:solidFill>
                <a:latin typeface="Times New Roman" pitchFamily="18" charset="0"/>
                <a:ea typeface="微软雅黑" pitchFamily="34" charset="-122"/>
                <a:cs typeface="Times New Roman" pitchFamily="18" charset="0"/>
              </a:rPr>
              <a:t>quyền</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trả</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lời</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cho</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bạn</a:t>
            </a:r>
            <a:r>
              <a:rPr lang="en-US" altLang="zh-CN" sz="2700" dirty="0" smtClean="0">
                <a:solidFill>
                  <a:srgbClr val="000000"/>
                </a:solidFill>
                <a:latin typeface="Times New Roman" pitchFamily="18" charset="0"/>
                <a:ea typeface="微软雅黑" pitchFamily="34" charset="-122"/>
                <a:cs typeface="Times New Roman" pitchFamily="18" charset="0"/>
              </a:rPr>
              <a:t> </a:t>
            </a:r>
            <a:r>
              <a:rPr lang="en-US" altLang="zh-CN" sz="2700" dirty="0" err="1" smtClean="0">
                <a:solidFill>
                  <a:srgbClr val="000000"/>
                </a:solidFill>
                <a:latin typeface="Times New Roman" pitchFamily="18" charset="0"/>
                <a:ea typeface="微软雅黑" pitchFamily="34" charset="-122"/>
                <a:cs typeface="Times New Roman" pitchFamily="18" charset="0"/>
              </a:rPr>
              <a:t>khác</a:t>
            </a:r>
            <a:r>
              <a:rPr lang="en-US" altLang="zh-CN" sz="2700" dirty="0" smtClean="0">
                <a:solidFill>
                  <a:srgbClr val="000000"/>
                </a:solidFill>
                <a:latin typeface="Times New Roman" pitchFamily="18" charset="0"/>
                <a:ea typeface="微软雅黑" pitchFamily="34" charset="-122"/>
                <a:cs typeface="Times New Roman" pitchFamily="18" charset="0"/>
              </a:rPr>
              <a:t>.</a:t>
            </a:r>
            <a:endParaRPr lang="zh-CN" altLang="en-US" sz="2700" dirty="0">
              <a:latin typeface="Times New Roman" pitchFamily="18" charset="0"/>
              <a:ea typeface="微软雅黑" pitchFamily="34" charset="-122"/>
              <a:cs typeface="Times New Roman" pitchFamily="18" charset="0"/>
            </a:endParaRPr>
          </a:p>
        </p:txBody>
      </p:sp>
      <p:pic>
        <p:nvPicPr>
          <p:cNvPr id="20" name="Picture 289" descr="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9300">
            <a:off x="-2622533" y="6284612"/>
            <a:ext cx="1274233" cy="6191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0" descr="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5928" y="6943725"/>
            <a:ext cx="2252133" cy="10937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1" descr="4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37050">
            <a:off x="-406917" y="6872411"/>
            <a:ext cx="1661583" cy="8064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F:\360安全浏览器下载\六一\Nipic_2531170_b95b5e79d8a6cffe\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27381" y="1349087"/>
            <a:ext cx="2177371" cy="299134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123209" y="777710"/>
            <a:ext cx="6721435" cy="707886"/>
          </a:xfrm>
          <a:prstGeom prst="rect">
            <a:avLst/>
          </a:prstGeom>
        </p:spPr>
        <p:txBody>
          <a:bodyPr wrap="square">
            <a:spAutoFit/>
          </a:bodyPr>
          <a:lstStyle/>
          <a:p>
            <a:pPr algn="ctr"/>
            <a:r>
              <a:rPr lang="en-US" sz="4000" b="1" dirty="0" smtClean="0">
                <a:solidFill>
                  <a:srgbClr val="FFFF00"/>
                </a:solidFill>
                <a:latin typeface="Times New Roman" pitchFamily="18" charset="0"/>
                <a:cs typeface="Times New Roman" pitchFamily="18" charset="0"/>
                <a:sym typeface="Wingdings" pitchFamily="2" charset="2"/>
              </a:rPr>
              <a:t>CHIẾC HỘP MAY MẮN</a:t>
            </a:r>
            <a:endParaRPr lang="en-US" sz="4000" b="1" dirty="0">
              <a:solidFill>
                <a:srgbClr val="FFFF00"/>
              </a:solidFill>
              <a:latin typeface="+mj-lt"/>
              <a:cs typeface="Times New Roman" pitchFamily="18" charset="0"/>
            </a:endParaRPr>
          </a:p>
        </p:txBody>
      </p:sp>
    </p:spTree>
    <p:extLst>
      <p:ext uri="{BB962C8B-B14F-4D97-AF65-F5344CB8AC3E}">
        <p14:creationId xmlns:p14="http://schemas.microsoft.com/office/powerpoint/2010/main" val="1890520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1000"/>
                                        <p:tgtEl>
                                          <p:spTgt spid="19"/>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56" presetClass="path" presetSubtype="0" accel="50000" decel="50000" fill="hold" nodeType="withEffect">
                                  <p:stCondLst>
                                    <p:cond delay="0"/>
                                  </p:stCondLst>
                                  <p:childTnLst>
                                    <p:animMotion origin="layout" path="M -2.77778E-6 6.58017E-7 L 0.30851 -0.27186 " pathEditMode="relative" rAng="0" ptsTypes="AA">
                                      <p:cBhvr>
                                        <p:cTn id="20" dur="2000" fill="hold"/>
                                        <p:tgtEl>
                                          <p:spTgt spid="20"/>
                                        </p:tgtEl>
                                        <p:attrNameLst>
                                          <p:attrName>ppt_x</p:attrName>
                                          <p:attrName>ppt_y</p:attrName>
                                        </p:attrNameLst>
                                      </p:cBhvr>
                                      <p:rCtr x="15434" y="-13593"/>
                                    </p:animMotion>
                                  </p:childTnLst>
                                </p:cTn>
                              </p:par>
                              <p:par>
                                <p:cTn id="21" presetID="56" presetClass="path" presetSubtype="0" accel="50000" decel="50000" fill="hold" nodeType="withEffect">
                                  <p:stCondLst>
                                    <p:cond delay="0"/>
                                  </p:stCondLst>
                                  <p:childTnLst>
                                    <p:animMotion origin="layout" path="M -0.04097 0.05182 L 0.32396 -0.28069 " pathEditMode="relative" rAng="0" ptsTypes="AA">
                                      <p:cBhvr>
                                        <p:cTn id="22" dur="2000" fill="hold"/>
                                        <p:tgtEl>
                                          <p:spTgt spid="21"/>
                                        </p:tgtEl>
                                        <p:attrNameLst>
                                          <p:attrName>ppt_x</p:attrName>
                                          <p:attrName>ppt_y</p:attrName>
                                        </p:attrNameLst>
                                      </p:cBhvr>
                                      <p:rCtr x="182" y="-166"/>
                                    </p:animMotion>
                                  </p:childTnLst>
                                </p:cTn>
                              </p:par>
                              <p:par>
                                <p:cTn id="23" presetID="56" presetClass="path" presetSubtype="0" accel="50000" decel="50000" fill="hold" nodeType="withEffect">
                                  <p:stCondLst>
                                    <p:cond delay="0"/>
                                  </p:stCondLst>
                                  <p:childTnLst>
                                    <p:animMotion origin="layout" path="M -2.22222E-6 -4.16435E-6 L 0.81181 -0.80568 " pathEditMode="relative" rAng="0" ptsTypes="AA">
                                      <p:cBhvr>
                                        <p:cTn id="24" dur="2000" fill="hold"/>
                                        <p:tgtEl>
                                          <p:spTgt spid="22"/>
                                        </p:tgtEl>
                                        <p:attrNameLst>
                                          <p:attrName>ppt_x</p:attrName>
                                          <p:attrName>ppt_y</p:attrName>
                                        </p:attrNameLst>
                                      </p:cBhvr>
                                      <p:rCtr x="40590" y="-402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A9418287-5A0A-44DE-A8B6-38682EB59121}"/>
              </a:ext>
            </a:extLst>
          </p:cNvPr>
          <p:cNvGrpSpPr/>
          <p:nvPr/>
        </p:nvGrpSpPr>
        <p:grpSpPr>
          <a:xfrm flipH="1">
            <a:off x="9974315" y="981211"/>
            <a:ext cx="2217685" cy="5876789"/>
            <a:chOff x="-593403" y="499772"/>
            <a:chExt cx="1757680" cy="3492829"/>
          </a:xfrm>
        </p:grpSpPr>
        <p:grpSp>
          <p:nvGrpSpPr>
            <p:cNvPr id="7" name="组合 6">
              <a:extLst>
                <a:ext uri="{FF2B5EF4-FFF2-40B4-BE49-F238E27FC236}">
                  <a16:creationId xmlns:a16="http://schemas.microsoft.com/office/drawing/2014/main" id="{6D2CD8F5-C810-4729-B045-5D67A56C334A}"/>
                </a:ext>
              </a:extLst>
            </p:cNvPr>
            <p:cNvGrpSpPr/>
            <p:nvPr/>
          </p:nvGrpSpPr>
          <p:grpSpPr>
            <a:xfrm>
              <a:off x="-593403" y="499772"/>
              <a:ext cx="1757680" cy="1848397"/>
              <a:chOff x="-477289" y="299717"/>
              <a:chExt cx="2450477" cy="2576950"/>
            </a:xfrm>
          </p:grpSpPr>
          <p:sp>
            <p:nvSpPr>
              <p:cNvPr id="13" name="等腰三角形 12">
                <a:extLst>
                  <a:ext uri="{FF2B5EF4-FFF2-40B4-BE49-F238E27FC236}">
                    <a16:creationId xmlns:a16="http://schemas.microsoft.com/office/drawing/2014/main" id="{2E69872F-23C3-432D-BB62-C800E92C72CD}"/>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等腰三角形 13">
                <a:extLst>
                  <a:ext uri="{FF2B5EF4-FFF2-40B4-BE49-F238E27FC236}">
                    <a16:creationId xmlns:a16="http://schemas.microsoft.com/office/drawing/2014/main" id="{C78F8A91-6BD1-4E26-BF56-7EBF5E96343C}"/>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等腰三角形 14">
                <a:extLst>
                  <a:ext uri="{FF2B5EF4-FFF2-40B4-BE49-F238E27FC236}">
                    <a16:creationId xmlns:a16="http://schemas.microsoft.com/office/drawing/2014/main" id="{5B9D223A-BAD8-404F-B628-C77906C4EDA8}"/>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等腰三角形 15">
                <a:extLst>
                  <a:ext uri="{FF2B5EF4-FFF2-40B4-BE49-F238E27FC236}">
                    <a16:creationId xmlns:a16="http://schemas.microsoft.com/office/drawing/2014/main" id="{097DCEA0-8BFC-456B-8075-6F454219DA56}"/>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8" name="组合 7">
              <a:extLst>
                <a:ext uri="{FF2B5EF4-FFF2-40B4-BE49-F238E27FC236}">
                  <a16:creationId xmlns:a16="http://schemas.microsoft.com/office/drawing/2014/main" id="{07B1510E-C77A-4D2F-8C4A-C5B0CBA0F430}"/>
                </a:ext>
              </a:extLst>
            </p:cNvPr>
            <p:cNvGrpSpPr/>
            <p:nvPr/>
          </p:nvGrpSpPr>
          <p:grpSpPr>
            <a:xfrm>
              <a:off x="-593403" y="2144204"/>
              <a:ext cx="1757680" cy="1848397"/>
              <a:chOff x="-477289" y="299717"/>
              <a:chExt cx="2450477" cy="2576950"/>
            </a:xfrm>
          </p:grpSpPr>
          <p:sp>
            <p:nvSpPr>
              <p:cNvPr id="9" name="等腰三角形 8">
                <a:extLst>
                  <a:ext uri="{FF2B5EF4-FFF2-40B4-BE49-F238E27FC236}">
                    <a16:creationId xmlns:a16="http://schemas.microsoft.com/office/drawing/2014/main" id="{C35EB870-5087-43B4-AE15-653CE63B4902}"/>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等腰三角形 9">
                <a:extLst>
                  <a:ext uri="{FF2B5EF4-FFF2-40B4-BE49-F238E27FC236}">
                    <a16:creationId xmlns:a16="http://schemas.microsoft.com/office/drawing/2014/main" id="{70854B39-A81B-4536-80A9-3355A1ED9BE9}"/>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等腰三角形 10">
                <a:extLst>
                  <a:ext uri="{FF2B5EF4-FFF2-40B4-BE49-F238E27FC236}">
                    <a16:creationId xmlns:a16="http://schemas.microsoft.com/office/drawing/2014/main" id="{EAA0538C-CC25-445F-9665-0D247D9FBE54}"/>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等腰三角形 11">
                <a:extLst>
                  <a:ext uri="{FF2B5EF4-FFF2-40B4-BE49-F238E27FC236}">
                    <a16:creationId xmlns:a16="http://schemas.microsoft.com/office/drawing/2014/main" id="{90810A72-C86F-4937-A8D8-116B50D22A8E}"/>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17" name="组合 16">
            <a:extLst>
              <a:ext uri="{FF2B5EF4-FFF2-40B4-BE49-F238E27FC236}">
                <a16:creationId xmlns:a16="http://schemas.microsoft.com/office/drawing/2014/main" id="{C0E81E17-638B-423E-AA64-C6AF4B076923}"/>
              </a:ext>
            </a:extLst>
          </p:cNvPr>
          <p:cNvGrpSpPr/>
          <p:nvPr/>
        </p:nvGrpSpPr>
        <p:grpSpPr>
          <a:xfrm>
            <a:off x="0" y="1480432"/>
            <a:ext cx="1804099" cy="4779818"/>
            <a:chOff x="-593403" y="499772"/>
            <a:chExt cx="1757680" cy="3492829"/>
          </a:xfrm>
        </p:grpSpPr>
        <p:grpSp>
          <p:nvGrpSpPr>
            <p:cNvPr id="18" name="组合 17">
              <a:extLst>
                <a:ext uri="{FF2B5EF4-FFF2-40B4-BE49-F238E27FC236}">
                  <a16:creationId xmlns:a16="http://schemas.microsoft.com/office/drawing/2014/main" id="{2A13FA75-D1AC-4BC5-B997-AB7F41D00EF1}"/>
                </a:ext>
              </a:extLst>
            </p:cNvPr>
            <p:cNvGrpSpPr/>
            <p:nvPr/>
          </p:nvGrpSpPr>
          <p:grpSpPr>
            <a:xfrm>
              <a:off x="-593403" y="499772"/>
              <a:ext cx="1757680" cy="1848397"/>
              <a:chOff x="-477289" y="299717"/>
              <a:chExt cx="2450477" cy="2576950"/>
            </a:xfrm>
          </p:grpSpPr>
          <p:sp>
            <p:nvSpPr>
              <p:cNvPr id="24" name="等腰三角形 23">
                <a:extLst>
                  <a:ext uri="{FF2B5EF4-FFF2-40B4-BE49-F238E27FC236}">
                    <a16:creationId xmlns:a16="http://schemas.microsoft.com/office/drawing/2014/main" id="{92275345-1A94-4F86-839E-CEE99F38489D}"/>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等腰三角形 24">
                <a:extLst>
                  <a:ext uri="{FF2B5EF4-FFF2-40B4-BE49-F238E27FC236}">
                    <a16:creationId xmlns:a16="http://schemas.microsoft.com/office/drawing/2014/main" id="{AB55B0D9-A3B3-4E29-B025-6572C7CF9A6D}"/>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等腰三角形 25">
                <a:extLst>
                  <a:ext uri="{FF2B5EF4-FFF2-40B4-BE49-F238E27FC236}">
                    <a16:creationId xmlns:a16="http://schemas.microsoft.com/office/drawing/2014/main" id="{597FC840-58C6-45F3-8364-523FF177709B}"/>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等腰三角形 26">
                <a:extLst>
                  <a:ext uri="{FF2B5EF4-FFF2-40B4-BE49-F238E27FC236}">
                    <a16:creationId xmlns:a16="http://schemas.microsoft.com/office/drawing/2014/main" id="{5939E6A7-BCAD-46A2-95EB-2D577972C4C6}"/>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9" name="组合 18">
              <a:extLst>
                <a:ext uri="{FF2B5EF4-FFF2-40B4-BE49-F238E27FC236}">
                  <a16:creationId xmlns:a16="http://schemas.microsoft.com/office/drawing/2014/main" id="{A33FA63E-1837-4828-A9CB-779474CF51DF}"/>
                </a:ext>
              </a:extLst>
            </p:cNvPr>
            <p:cNvGrpSpPr/>
            <p:nvPr/>
          </p:nvGrpSpPr>
          <p:grpSpPr>
            <a:xfrm>
              <a:off x="-593403" y="2144204"/>
              <a:ext cx="1757680" cy="1848397"/>
              <a:chOff x="-477289" y="299717"/>
              <a:chExt cx="2450477" cy="2576950"/>
            </a:xfrm>
          </p:grpSpPr>
          <p:sp>
            <p:nvSpPr>
              <p:cNvPr id="20" name="等腰三角形 19">
                <a:extLst>
                  <a:ext uri="{FF2B5EF4-FFF2-40B4-BE49-F238E27FC236}">
                    <a16:creationId xmlns:a16="http://schemas.microsoft.com/office/drawing/2014/main" id="{205F5286-98D9-451D-8DB0-566225D25116}"/>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等腰三角形 20">
                <a:extLst>
                  <a:ext uri="{FF2B5EF4-FFF2-40B4-BE49-F238E27FC236}">
                    <a16:creationId xmlns:a16="http://schemas.microsoft.com/office/drawing/2014/main" id="{09F4F7E9-7859-402B-AC27-E733CCA09A96}"/>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等腰三角形 21">
                <a:extLst>
                  <a:ext uri="{FF2B5EF4-FFF2-40B4-BE49-F238E27FC236}">
                    <a16:creationId xmlns:a16="http://schemas.microsoft.com/office/drawing/2014/main" id="{4AC3F452-B37F-4AAC-BA32-8DED1D80C241}"/>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等腰三角形 22">
                <a:extLst>
                  <a:ext uri="{FF2B5EF4-FFF2-40B4-BE49-F238E27FC236}">
                    <a16:creationId xmlns:a16="http://schemas.microsoft.com/office/drawing/2014/main" id="{6CA1C6AD-2E2E-4A50-9A3A-7BA63928AA63}"/>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49" name="TextBox 48"/>
          <p:cNvSpPr txBox="1"/>
          <p:nvPr/>
        </p:nvSpPr>
        <p:spPr>
          <a:xfrm>
            <a:off x="1056907" y="296890"/>
            <a:ext cx="9939647" cy="1077218"/>
          </a:xfrm>
          <a:prstGeom prst="rect">
            <a:avLst/>
          </a:prstGeom>
          <a:noFill/>
        </p:spPr>
        <p:txBody>
          <a:bodyPr wrap="square" rtlCol="0">
            <a:spAutoFit/>
          </a:bodyPr>
          <a:lstStyle/>
          <a:p>
            <a:pPr algn="ctr"/>
            <a:r>
              <a:rPr lang="en-US" sz="3200" b="1" i="1" dirty="0" err="1" smtClean="0">
                <a:solidFill>
                  <a:srgbClr val="FF0000"/>
                </a:solidFill>
                <a:latin typeface="Times New Roman" pitchFamily="18" charset="0"/>
                <a:cs typeface="Times New Roman" pitchFamily="18" charset="0"/>
              </a:rPr>
              <a:t>Tìm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đoạn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trích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và</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biết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tác</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giả</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muốn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nhấn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mạnh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điều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gì</a:t>
            </a:r>
            <a:r>
              <a:rPr lang="en-US" sz="3200" b="1" i="1" dirty="0" smtClean="0">
                <a:solidFill>
                  <a:srgbClr val="FF0000"/>
                </a:solidFill>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p:txBody>
      </p:sp>
      <p:sp>
        <p:nvSpPr>
          <p:cNvPr id="28" name="Rectangle 27"/>
          <p:cNvSpPr/>
          <p:nvPr/>
        </p:nvSpPr>
        <p:spPr>
          <a:xfrm>
            <a:off x="1967351" y="1902837"/>
            <a:ext cx="7817924" cy="2677656"/>
          </a:xfrm>
          <a:prstGeom prst="rect">
            <a:avLst/>
          </a:prstGeom>
        </p:spPr>
        <p:txBody>
          <a:bodyPr wrap="square">
            <a:spAutoFit/>
          </a:bodyPr>
          <a:lstStyle/>
          <a:p>
            <a:pPr algn="just"/>
            <a:r>
              <a:rPr lang="vi-VN" sz="2800" i="1" dirty="0" smtClean="0">
                <a:latin typeface="+mj-lt"/>
              </a:rPr>
              <a:t>Một dân tộc đã gan góc chống ách nô lệ của Pháp hơn tám mươi năm nay. Một dân tộc đã gan góc đứng về phe Đồng minh chống Phát xít mấy năm nay, dân tộc đó phải được tự do! Dân tộc đó phải được độc lập!</a:t>
            </a:r>
            <a:endParaRPr lang="vi-VN" sz="2800" dirty="0" smtClean="0">
              <a:latin typeface="+mj-lt"/>
            </a:endParaRPr>
          </a:p>
          <a:p>
            <a:pPr algn="r"/>
            <a:r>
              <a:rPr lang="vi-VN" sz="2800" dirty="0" smtClean="0">
                <a:latin typeface="+mj-lt"/>
              </a:rPr>
              <a:t>(Hồ Chí Minh)</a:t>
            </a:r>
          </a:p>
        </p:txBody>
      </p:sp>
      <p:sp>
        <p:nvSpPr>
          <p:cNvPr id="29" name="Rectangle 28"/>
          <p:cNvSpPr/>
          <p:nvPr/>
        </p:nvSpPr>
        <p:spPr>
          <a:xfrm>
            <a:off x="2477975" y="5140659"/>
            <a:ext cx="7176664" cy="954107"/>
          </a:xfrm>
          <a:prstGeom prst="rect">
            <a:avLst/>
          </a:prstGeom>
        </p:spPr>
        <p:txBody>
          <a:bodyPr wrap="square">
            <a:spAutoFit/>
          </a:bodyPr>
          <a:lstStyle/>
          <a:p>
            <a:r>
              <a:rPr lang="en-US" sz="2800" i="1" dirty="0" smtClean="0">
                <a:solidFill>
                  <a:srgbClr val="FF0000"/>
                </a:solidFill>
                <a:latin typeface="Times New Roman" pitchFamily="18" charset="0"/>
                <a:cs typeface="Times New Roman" pitchFamily="18" charset="0"/>
                <a:sym typeface="Wingdings" pitchFamily="2" charset="2"/>
              </a:rPr>
              <a:t> N</a:t>
            </a:r>
            <a:r>
              <a:rPr lang="vi-VN" sz="2800" i="1" dirty="0" smtClean="0">
                <a:solidFill>
                  <a:srgbClr val="FF0000"/>
                </a:solidFill>
                <a:latin typeface="Times New Roman" pitchFamily="18" charset="0"/>
                <a:cs typeface="Times New Roman" pitchFamily="18" charset="0"/>
              </a:rPr>
              <a:t>hấn mạnh ý dân tộc ta phải được tự do, độc lập, xứng đáng được tự do độc lập.</a:t>
            </a:r>
            <a:endParaRPr lang="en-US" sz="2800" i="1" dirty="0">
              <a:solidFill>
                <a:srgbClr val="FF0000"/>
              </a:solidFill>
              <a:latin typeface="Times New Roman" pitchFamily="18" charset="0"/>
              <a:cs typeface="Times New Roman" pitchFamily="18" charset="0"/>
            </a:endParaRPr>
          </a:p>
        </p:txBody>
      </p:sp>
      <p:cxnSp>
        <p:nvCxnSpPr>
          <p:cNvPr id="30" name="Straight Connector 29"/>
          <p:cNvCxnSpPr/>
          <p:nvPr/>
        </p:nvCxnSpPr>
        <p:spPr>
          <a:xfrm>
            <a:off x="2109854" y="2323607"/>
            <a:ext cx="3519054" cy="1583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937659" y="2764971"/>
            <a:ext cx="3738747" cy="1385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70264" y="3625934"/>
            <a:ext cx="3178630" cy="791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438405" y="3623954"/>
            <a:ext cx="3178630" cy="791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201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heel(4)">
                                      <p:cBhvr>
                                        <p:cTn id="15" dur="2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500" fill="hold"/>
                                        <p:tgtEl>
                                          <p:spTgt spid="37"/>
                                        </p:tgtEl>
                                        <p:attrNameLst>
                                          <p:attrName>ppt_x</p:attrName>
                                        </p:attrNameLst>
                                      </p:cBhvr>
                                      <p:tavLst>
                                        <p:tav tm="0">
                                          <p:val>
                                            <p:strVal val="#ppt_x"/>
                                          </p:val>
                                        </p:tav>
                                        <p:tav tm="100000">
                                          <p:val>
                                            <p:strVal val="#ppt_x"/>
                                          </p:val>
                                        </p:tav>
                                      </p:tavLst>
                                    </p:anim>
                                    <p:anim calcmode="lin" valueType="num">
                                      <p:cBhvr additive="base">
                                        <p:cTn id="37" dur="500" fill="hold"/>
                                        <p:tgtEl>
                                          <p:spTgt spid="37"/>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barn(inHorizontal)">
                                      <p:cBhvr>
                                        <p:cTn id="4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99A32E6-BC1A-4CC9-BF99-FD4AE2D54AF4}"/>
              </a:ext>
            </a:extLst>
          </p:cNvPr>
          <p:cNvGrpSpPr/>
          <p:nvPr/>
        </p:nvGrpSpPr>
        <p:grpSpPr>
          <a:xfrm>
            <a:off x="1813808" y="965610"/>
            <a:ext cx="1494925" cy="4691811"/>
            <a:chOff x="2957334" y="1349066"/>
            <a:chExt cx="1494925" cy="4691811"/>
          </a:xfrm>
        </p:grpSpPr>
        <p:sp>
          <p:nvSpPr>
            <p:cNvPr id="3" name="矩形: 圆角 2">
              <a:extLst>
                <a:ext uri="{FF2B5EF4-FFF2-40B4-BE49-F238E27FC236}">
                  <a16:creationId xmlns:a16="http://schemas.microsoft.com/office/drawing/2014/main" id="{2B906BED-0EDF-4277-A31E-65FA72CF0B55}"/>
                </a:ext>
              </a:extLst>
            </p:cNvPr>
            <p:cNvSpPr/>
            <p:nvPr/>
          </p:nvSpPr>
          <p:spPr>
            <a:xfrm>
              <a:off x="3091499" y="1429966"/>
              <a:ext cx="1217853" cy="4610911"/>
            </a:xfrm>
            <a:prstGeom prst="roundRect">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4" name="矩形: 圆角 3">
              <a:extLst>
                <a:ext uri="{FF2B5EF4-FFF2-40B4-BE49-F238E27FC236}">
                  <a16:creationId xmlns:a16="http://schemas.microsoft.com/office/drawing/2014/main" id="{F7FCB90B-9E37-4929-BEE3-CFE190E11306}"/>
                </a:ext>
              </a:extLst>
            </p:cNvPr>
            <p:cNvSpPr/>
            <p:nvPr/>
          </p:nvSpPr>
          <p:spPr>
            <a:xfrm>
              <a:off x="2957334" y="1349066"/>
              <a:ext cx="1206992" cy="456605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5" name="文本框 4">
              <a:extLst>
                <a:ext uri="{FF2B5EF4-FFF2-40B4-BE49-F238E27FC236}">
                  <a16:creationId xmlns:a16="http://schemas.microsoft.com/office/drawing/2014/main" id="{CBCA4B4B-A77E-4739-9870-AB645AF229AB}"/>
                </a:ext>
              </a:extLst>
            </p:cNvPr>
            <p:cNvSpPr txBox="1"/>
            <p:nvPr/>
          </p:nvSpPr>
          <p:spPr>
            <a:xfrm>
              <a:off x="3159597" y="1709244"/>
              <a:ext cx="1292662" cy="3785652"/>
            </a:xfrm>
            <a:prstGeom prst="rect">
              <a:avLst/>
            </a:prstGeom>
            <a:noFill/>
          </p:spPr>
          <p:txBody>
            <a:bodyPr vert="eaVert" wrap="none" rtlCol="0">
              <a:spAutoFit/>
            </a:bodyPr>
            <a:lstStyle/>
            <a:p>
              <a:r>
                <a:rPr lang="en-US" altLang="zh-CN" sz="7200" spc="600" dirty="0">
                  <a:solidFill>
                    <a:schemeClr val="bg1"/>
                  </a:solidFill>
                  <a:latin typeface="Times New Roman" pitchFamily="18" charset="0"/>
                  <a:cs typeface="Times New Roman" pitchFamily="18" charset="0"/>
                </a:rPr>
                <a:t>contents</a:t>
              </a:r>
              <a:endParaRPr lang="zh-CN" altLang="en-US" sz="7200" spc="600" dirty="0">
                <a:solidFill>
                  <a:schemeClr val="bg1"/>
                </a:solidFill>
                <a:latin typeface="Times New Roman" pitchFamily="18" charset="0"/>
                <a:cs typeface="Times New Roman" pitchFamily="18" charset="0"/>
              </a:endParaRPr>
            </a:p>
          </p:txBody>
        </p:sp>
      </p:grpSp>
      <p:grpSp>
        <p:nvGrpSpPr>
          <p:cNvPr id="29" name="组合 28">
            <a:extLst>
              <a:ext uri="{FF2B5EF4-FFF2-40B4-BE49-F238E27FC236}">
                <a16:creationId xmlns:a16="http://schemas.microsoft.com/office/drawing/2014/main" id="{252FA273-0CAC-4A12-B1D3-12EF2C529218}"/>
              </a:ext>
            </a:extLst>
          </p:cNvPr>
          <p:cNvGrpSpPr/>
          <p:nvPr/>
        </p:nvGrpSpPr>
        <p:grpSpPr>
          <a:xfrm>
            <a:off x="4004883" y="1497760"/>
            <a:ext cx="7134889" cy="1077218"/>
            <a:chOff x="4004883" y="714010"/>
            <a:chExt cx="7134889" cy="1077218"/>
          </a:xfrm>
        </p:grpSpPr>
        <p:sp>
          <p:nvSpPr>
            <p:cNvPr id="9" name="文本框 8">
              <a:extLst>
                <a:ext uri="{FF2B5EF4-FFF2-40B4-BE49-F238E27FC236}">
                  <a16:creationId xmlns:a16="http://schemas.microsoft.com/office/drawing/2014/main" id="{5A26AEE8-CF83-4560-BDAF-CC8AEB7744C2}"/>
                </a:ext>
              </a:extLst>
            </p:cNvPr>
            <p:cNvSpPr txBox="1"/>
            <p:nvPr/>
          </p:nvSpPr>
          <p:spPr>
            <a:xfrm>
              <a:off x="4004883" y="846173"/>
              <a:ext cx="953310" cy="584775"/>
            </a:xfrm>
            <a:prstGeom prst="rect">
              <a:avLst/>
            </a:prstGeom>
            <a:noFill/>
          </p:spPr>
          <p:txBody>
            <a:bodyPr wrap="square" rtlCol="0">
              <a:spAutoFit/>
            </a:bodyPr>
            <a:lstStyle/>
            <a:p>
              <a:r>
                <a:rPr lang="en-US" altLang="zh-CN" sz="3200" b="1" dirty="0" smtClean="0">
                  <a:latin typeface="Times New Roman" pitchFamily="18" charset="0"/>
                  <a:cs typeface="Times New Roman" pitchFamily="18" charset="0"/>
                </a:rPr>
                <a:t>I.</a:t>
              </a:r>
              <a:endParaRPr lang="zh-CN" altLang="en-US" sz="3200" b="1" dirty="0">
                <a:latin typeface="Times New Roman" pitchFamily="18" charset="0"/>
                <a:cs typeface="Times New Roman" pitchFamily="18" charset="0"/>
              </a:endParaRPr>
            </a:p>
          </p:txBody>
        </p:sp>
        <p:sp>
          <p:nvSpPr>
            <p:cNvPr id="20" name="文本框 19">
              <a:extLst>
                <a:ext uri="{FF2B5EF4-FFF2-40B4-BE49-F238E27FC236}">
                  <a16:creationId xmlns:a16="http://schemas.microsoft.com/office/drawing/2014/main" id="{34213852-B967-4F93-A1B9-1575185EF88E}"/>
                </a:ext>
              </a:extLst>
            </p:cNvPr>
            <p:cNvSpPr txBox="1"/>
            <p:nvPr/>
          </p:nvSpPr>
          <p:spPr>
            <a:xfrm>
              <a:off x="5866454" y="714010"/>
              <a:ext cx="5273318" cy="1077218"/>
            </a:xfrm>
            <a:prstGeom prst="rect">
              <a:avLst/>
            </a:prstGeom>
            <a:noFill/>
          </p:spPr>
          <p:txBody>
            <a:bodyPr wrap="square" rtlCol="0">
              <a:spAutoFit/>
            </a:bodyPr>
            <a:lstStyle/>
            <a:p>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Điệp</a:t>
              </a:r>
              <a:r>
                <a:rPr lang="en-US" altLang="zh-CN" sz="3200" b="1"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ngữ</a:t>
              </a:r>
              <a:r>
                <a:rPr lang="en-US" altLang="zh-CN" sz="3200" b="1"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và</a:t>
              </a:r>
              <a:r>
                <a:rPr lang="en-US" altLang="zh-CN" sz="3200" b="1"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tác</a:t>
              </a:r>
              <a:r>
                <a:rPr lang="en-US" altLang="zh-CN" sz="3200" b="1"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dụng</a:t>
              </a:r>
              <a:r>
                <a:rPr lang="en-US" altLang="zh-CN" sz="3200" b="1"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của</a:t>
              </a:r>
              <a:r>
                <a:rPr lang="en-US" altLang="zh-CN" sz="3200" b="1"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điệp</a:t>
              </a:r>
              <a:r>
                <a:rPr lang="en-US" altLang="zh-CN" sz="3200" b="1"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ngữ</a:t>
              </a:r>
              <a:endParaRPr lang="zh-CN" altLang="en-US" sz="3200" b="1" spc="600" dirty="0">
                <a:solidFill>
                  <a:srgbClr val="0070C0"/>
                </a:solidFill>
                <a:latin typeface="Times New Roman" pitchFamily="18" charset="0"/>
                <a:ea typeface="微软雅黑" panose="020B0503020204020204" pitchFamily="34" charset="-122"/>
                <a:cs typeface="Times New Roman" pitchFamily="18" charset="0"/>
              </a:endParaRPr>
            </a:p>
          </p:txBody>
        </p:sp>
        <p:pic>
          <p:nvPicPr>
            <p:cNvPr id="25" name="图片 24">
              <a:extLst>
                <a:ext uri="{FF2B5EF4-FFF2-40B4-BE49-F238E27FC236}">
                  <a16:creationId xmlns:a16="http://schemas.microsoft.com/office/drawing/2014/main" id="{26297ECE-BEC6-4787-BEB9-7F8A9F13420B}"/>
                </a:ext>
              </a:extLst>
            </p:cNvPr>
            <p:cNvPicPr>
              <a:picLocks noChangeAspect="1"/>
            </p:cNvPicPr>
            <p:nvPr/>
          </p:nvPicPr>
          <p:blipFill>
            <a:blip r:embed="rId3"/>
            <a:stretch>
              <a:fillRect/>
            </a:stretch>
          </p:blipFill>
          <p:spPr>
            <a:xfrm>
              <a:off x="5128279" y="1076180"/>
              <a:ext cx="519028" cy="499216"/>
            </a:xfrm>
            <a:prstGeom prst="rect">
              <a:avLst/>
            </a:prstGeom>
          </p:spPr>
        </p:pic>
      </p:grpSp>
      <p:grpSp>
        <p:nvGrpSpPr>
          <p:cNvPr id="30" name="组合 29">
            <a:extLst>
              <a:ext uri="{FF2B5EF4-FFF2-40B4-BE49-F238E27FC236}">
                <a16:creationId xmlns:a16="http://schemas.microsoft.com/office/drawing/2014/main" id="{B3F42B67-5AEA-4409-ADDC-4028AE6E2CE9}"/>
              </a:ext>
            </a:extLst>
          </p:cNvPr>
          <p:cNvGrpSpPr/>
          <p:nvPr/>
        </p:nvGrpSpPr>
        <p:grpSpPr>
          <a:xfrm>
            <a:off x="4010778" y="3025326"/>
            <a:ext cx="7128994" cy="785112"/>
            <a:chOff x="4010778" y="2241576"/>
            <a:chExt cx="7128994" cy="785112"/>
          </a:xfrm>
        </p:grpSpPr>
        <p:sp>
          <p:nvSpPr>
            <p:cNvPr id="13" name="文本框 12">
              <a:extLst>
                <a:ext uri="{FF2B5EF4-FFF2-40B4-BE49-F238E27FC236}">
                  <a16:creationId xmlns:a16="http://schemas.microsoft.com/office/drawing/2014/main" id="{03FCCFB9-ED36-48BD-B511-C154F49D4FEA}"/>
                </a:ext>
              </a:extLst>
            </p:cNvPr>
            <p:cNvSpPr txBox="1"/>
            <p:nvPr/>
          </p:nvSpPr>
          <p:spPr>
            <a:xfrm>
              <a:off x="4010778" y="2241576"/>
              <a:ext cx="953310" cy="584775"/>
            </a:xfrm>
            <a:prstGeom prst="rect">
              <a:avLst/>
            </a:prstGeom>
            <a:noFill/>
          </p:spPr>
          <p:txBody>
            <a:bodyPr wrap="square" rtlCol="0">
              <a:spAutoFit/>
            </a:bodyPr>
            <a:lstStyle/>
            <a:p>
              <a:r>
                <a:rPr lang="en-US" altLang="zh-CN" sz="3200" b="1" dirty="0" smtClean="0">
                  <a:latin typeface="Times New Roman" pitchFamily="18" charset="0"/>
                  <a:cs typeface="Times New Roman" pitchFamily="18" charset="0"/>
                </a:rPr>
                <a:t>II.</a:t>
              </a:r>
              <a:endParaRPr lang="zh-CN" altLang="en-US" sz="3200" b="1" dirty="0">
                <a:latin typeface="Times New Roman" pitchFamily="18" charset="0"/>
                <a:cs typeface="Times New Roman" pitchFamily="18" charset="0"/>
              </a:endParaRPr>
            </a:p>
          </p:txBody>
        </p:sp>
        <p:sp>
          <p:nvSpPr>
            <p:cNvPr id="22" name="文本框 21">
              <a:extLst>
                <a:ext uri="{FF2B5EF4-FFF2-40B4-BE49-F238E27FC236}">
                  <a16:creationId xmlns:a16="http://schemas.microsoft.com/office/drawing/2014/main" id="{D304E55E-0D57-484C-9373-391246EF365D}"/>
                </a:ext>
              </a:extLst>
            </p:cNvPr>
            <p:cNvSpPr txBox="1"/>
            <p:nvPr/>
          </p:nvSpPr>
          <p:spPr>
            <a:xfrm>
              <a:off x="5866454" y="2441913"/>
              <a:ext cx="5273318" cy="584775"/>
            </a:xfrm>
            <a:prstGeom prst="rect">
              <a:avLst/>
            </a:prstGeom>
            <a:noFill/>
          </p:spPr>
          <p:txBody>
            <a:bodyPr wrap="square" rtlCol="0">
              <a:spAutoFit/>
            </a:bodyPr>
            <a:lstStyle/>
            <a:p>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Các</a:t>
              </a:r>
              <a:r>
                <a:rPr lang="en-US" altLang="zh-CN" sz="3200" b="1"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dạng</a:t>
              </a:r>
              <a:r>
                <a:rPr lang="en-US" altLang="zh-CN" sz="3200" b="1"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điệp</a:t>
              </a:r>
              <a:r>
                <a:rPr lang="en-US" altLang="zh-CN" sz="3200" b="1"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ngữ</a:t>
              </a:r>
              <a:endParaRPr lang="zh-CN" altLang="en-US" sz="3200" b="1" spc="600" dirty="0">
                <a:solidFill>
                  <a:srgbClr val="0070C0"/>
                </a:solidFill>
                <a:latin typeface="Times New Roman" pitchFamily="18" charset="0"/>
                <a:ea typeface="微软雅黑" panose="020B0503020204020204" pitchFamily="34" charset="-122"/>
                <a:cs typeface="Times New Roman" pitchFamily="18" charset="0"/>
              </a:endParaRPr>
            </a:p>
          </p:txBody>
        </p:sp>
        <p:pic>
          <p:nvPicPr>
            <p:cNvPr id="26" name="图片 25">
              <a:extLst>
                <a:ext uri="{FF2B5EF4-FFF2-40B4-BE49-F238E27FC236}">
                  <a16:creationId xmlns:a16="http://schemas.microsoft.com/office/drawing/2014/main" id="{25CF776B-1230-404F-AC31-206BE383CEDC}"/>
                </a:ext>
              </a:extLst>
            </p:cNvPr>
            <p:cNvPicPr>
              <a:picLocks noChangeAspect="1"/>
            </p:cNvPicPr>
            <p:nvPr/>
          </p:nvPicPr>
          <p:blipFill>
            <a:blip r:embed="rId3"/>
            <a:stretch>
              <a:fillRect/>
            </a:stretch>
          </p:blipFill>
          <p:spPr>
            <a:xfrm>
              <a:off x="5172234" y="2453633"/>
              <a:ext cx="519028" cy="499216"/>
            </a:xfrm>
            <a:prstGeom prst="rect">
              <a:avLst/>
            </a:prstGeom>
          </p:spPr>
        </p:pic>
      </p:grpSp>
      <p:grpSp>
        <p:nvGrpSpPr>
          <p:cNvPr id="31" name="组合 30">
            <a:extLst>
              <a:ext uri="{FF2B5EF4-FFF2-40B4-BE49-F238E27FC236}">
                <a16:creationId xmlns:a16="http://schemas.microsoft.com/office/drawing/2014/main" id="{22E0D87D-4EB9-4ABF-A838-3003D25F0136}"/>
              </a:ext>
            </a:extLst>
          </p:cNvPr>
          <p:cNvGrpSpPr/>
          <p:nvPr/>
        </p:nvGrpSpPr>
        <p:grpSpPr>
          <a:xfrm>
            <a:off x="4004883" y="4307076"/>
            <a:ext cx="7134889" cy="784830"/>
            <a:chOff x="4004883" y="3523326"/>
            <a:chExt cx="7134889" cy="784830"/>
          </a:xfrm>
        </p:grpSpPr>
        <p:sp>
          <p:nvSpPr>
            <p:cNvPr id="19" name="文本框 18">
              <a:extLst>
                <a:ext uri="{FF2B5EF4-FFF2-40B4-BE49-F238E27FC236}">
                  <a16:creationId xmlns:a16="http://schemas.microsoft.com/office/drawing/2014/main" id="{94F49EB4-E99C-4DB0-864B-D22CDF6D26C1}"/>
                </a:ext>
              </a:extLst>
            </p:cNvPr>
            <p:cNvSpPr txBox="1"/>
            <p:nvPr/>
          </p:nvSpPr>
          <p:spPr>
            <a:xfrm>
              <a:off x="4004883" y="3523326"/>
              <a:ext cx="953310" cy="584775"/>
            </a:xfrm>
            <a:prstGeom prst="rect">
              <a:avLst/>
            </a:prstGeom>
            <a:noFill/>
          </p:spPr>
          <p:txBody>
            <a:bodyPr wrap="square" rtlCol="0">
              <a:spAutoFit/>
            </a:bodyPr>
            <a:lstStyle/>
            <a:p>
              <a:r>
                <a:rPr lang="en-US" altLang="zh-CN" sz="3200" b="1" dirty="0" smtClean="0">
                  <a:latin typeface="Times New Roman" pitchFamily="18" charset="0"/>
                  <a:cs typeface="Times New Roman" pitchFamily="18" charset="0"/>
                </a:rPr>
                <a:t>III.</a:t>
              </a:r>
              <a:endParaRPr lang="zh-CN" altLang="en-US" sz="3200" b="1" dirty="0">
                <a:latin typeface="Times New Roman" pitchFamily="18" charset="0"/>
                <a:cs typeface="Times New Roman" pitchFamily="18" charset="0"/>
              </a:endParaRPr>
            </a:p>
          </p:txBody>
        </p:sp>
        <p:sp>
          <p:nvSpPr>
            <p:cNvPr id="23" name="文本框 22">
              <a:extLst>
                <a:ext uri="{FF2B5EF4-FFF2-40B4-BE49-F238E27FC236}">
                  <a16:creationId xmlns:a16="http://schemas.microsoft.com/office/drawing/2014/main" id="{F20D0BFA-65D8-4B8B-A968-00C5558F690E}"/>
                </a:ext>
              </a:extLst>
            </p:cNvPr>
            <p:cNvSpPr txBox="1"/>
            <p:nvPr/>
          </p:nvSpPr>
          <p:spPr>
            <a:xfrm>
              <a:off x="5866454" y="3723381"/>
              <a:ext cx="5273318" cy="584775"/>
            </a:xfrm>
            <a:prstGeom prst="rect">
              <a:avLst/>
            </a:prstGeom>
            <a:noFill/>
          </p:spPr>
          <p:txBody>
            <a:bodyPr wrap="square" rtlCol="0">
              <a:spAutoFit/>
            </a:bodyPr>
            <a:lstStyle/>
            <a:p>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Luyện</a:t>
              </a:r>
              <a:r>
                <a:rPr lang="en-US" altLang="zh-CN" sz="3200" b="1"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3200" b="1" spc="600" dirty="0" err="1" smtClean="0">
                  <a:solidFill>
                    <a:srgbClr val="0070C0"/>
                  </a:solidFill>
                  <a:latin typeface="Times New Roman" pitchFamily="18" charset="0"/>
                  <a:ea typeface="微软雅黑" panose="020B0503020204020204" pitchFamily="34" charset="-122"/>
                  <a:cs typeface="Times New Roman" pitchFamily="18" charset="0"/>
                </a:rPr>
                <a:t>tập</a:t>
              </a:r>
              <a:endParaRPr lang="zh-CN" altLang="en-US" sz="3200" b="1" spc="600" dirty="0">
                <a:solidFill>
                  <a:srgbClr val="0070C0"/>
                </a:solidFill>
                <a:latin typeface="Times New Roman" pitchFamily="18" charset="0"/>
                <a:ea typeface="微软雅黑" panose="020B0503020204020204" pitchFamily="34" charset="-122"/>
                <a:cs typeface="Times New Roman" pitchFamily="18" charset="0"/>
              </a:endParaRPr>
            </a:p>
          </p:txBody>
        </p:sp>
        <p:pic>
          <p:nvPicPr>
            <p:cNvPr id="27" name="图片 26">
              <a:extLst>
                <a:ext uri="{FF2B5EF4-FFF2-40B4-BE49-F238E27FC236}">
                  <a16:creationId xmlns:a16="http://schemas.microsoft.com/office/drawing/2014/main" id="{5CD3E204-E31E-4FC0-9904-EE1600B54414}"/>
                </a:ext>
              </a:extLst>
            </p:cNvPr>
            <p:cNvPicPr>
              <a:picLocks noChangeAspect="1"/>
            </p:cNvPicPr>
            <p:nvPr/>
          </p:nvPicPr>
          <p:blipFill>
            <a:blip r:embed="rId3"/>
            <a:stretch>
              <a:fillRect/>
            </a:stretch>
          </p:blipFill>
          <p:spPr>
            <a:xfrm>
              <a:off x="5151912" y="3754581"/>
              <a:ext cx="519028" cy="499216"/>
            </a:xfrm>
            <a:prstGeom prst="rect">
              <a:avLst/>
            </a:prstGeom>
          </p:spPr>
        </p:pic>
      </p:grpSp>
    </p:spTree>
    <p:extLst>
      <p:ext uri="{BB962C8B-B14F-4D97-AF65-F5344CB8AC3E}">
        <p14:creationId xmlns:p14="http://schemas.microsoft.com/office/powerpoint/2010/main" val="151436932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downLeft)">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strips(downLeft)">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down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a:extLst>
              <a:ext uri="{FF2B5EF4-FFF2-40B4-BE49-F238E27FC236}">
                <a16:creationId xmlns:a16="http://schemas.microsoft.com/office/drawing/2014/main" id="{A9418287-5A0A-44DE-A8B6-38682EB59121}"/>
              </a:ext>
            </a:extLst>
          </p:cNvPr>
          <p:cNvGrpSpPr/>
          <p:nvPr/>
        </p:nvGrpSpPr>
        <p:grpSpPr>
          <a:xfrm flipH="1">
            <a:off x="9974315" y="981211"/>
            <a:ext cx="2217685" cy="5876789"/>
            <a:chOff x="-593403" y="499772"/>
            <a:chExt cx="1757680" cy="3492829"/>
          </a:xfrm>
        </p:grpSpPr>
        <p:grpSp>
          <p:nvGrpSpPr>
            <p:cNvPr id="3" name="组合 6">
              <a:extLst>
                <a:ext uri="{FF2B5EF4-FFF2-40B4-BE49-F238E27FC236}">
                  <a16:creationId xmlns:a16="http://schemas.microsoft.com/office/drawing/2014/main" id="{6D2CD8F5-C810-4729-B045-5D67A56C334A}"/>
                </a:ext>
              </a:extLst>
            </p:cNvPr>
            <p:cNvGrpSpPr/>
            <p:nvPr/>
          </p:nvGrpSpPr>
          <p:grpSpPr>
            <a:xfrm>
              <a:off x="-593403" y="499772"/>
              <a:ext cx="1757680" cy="1848397"/>
              <a:chOff x="-477289" y="299717"/>
              <a:chExt cx="2450477" cy="2576950"/>
            </a:xfrm>
          </p:grpSpPr>
          <p:sp>
            <p:nvSpPr>
              <p:cNvPr id="13" name="等腰三角形 12">
                <a:extLst>
                  <a:ext uri="{FF2B5EF4-FFF2-40B4-BE49-F238E27FC236}">
                    <a16:creationId xmlns:a16="http://schemas.microsoft.com/office/drawing/2014/main" id="{2E69872F-23C3-432D-BB62-C800E92C72CD}"/>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等腰三角形 13">
                <a:extLst>
                  <a:ext uri="{FF2B5EF4-FFF2-40B4-BE49-F238E27FC236}">
                    <a16:creationId xmlns:a16="http://schemas.microsoft.com/office/drawing/2014/main" id="{C78F8A91-6BD1-4E26-BF56-7EBF5E96343C}"/>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等腰三角形 14">
                <a:extLst>
                  <a:ext uri="{FF2B5EF4-FFF2-40B4-BE49-F238E27FC236}">
                    <a16:creationId xmlns:a16="http://schemas.microsoft.com/office/drawing/2014/main" id="{5B9D223A-BAD8-404F-B628-C77906C4EDA8}"/>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等腰三角形 15">
                <a:extLst>
                  <a:ext uri="{FF2B5EF4-FFF2-40B4-BE49-F238E27FC236}">
                    <a16:creationId xmlns:a16="http://schemas.microsoft.com/office/drawing/2014/main" id="{097DCEA0-8BFC-456B-8075-6F454219DA56}"/>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4" name="组合 7">
              <a:extLst>
                <a:ext uri="{FF2B5EF4-FFF2-40B4-BE49-F238E27FC236}">
                  <a16:creationId xmlns:a16="http://schemas.microsoft.com/office/drawing/2014/main" id="{07B1510E-C77A-4D2F-8C4A-C5B0CBA0F430}"/>
                </a:ext>
              </a:extLst>
            </p:cNvPr>
            <p:cNvGrpSpPr/>
            <p:nvPr/>
          </p:nvGrpSpPr>
          <p:grpSpPr>
            <a:xfrm>
              <a:off x="-593403" y="2144204"/>
              <a:ext cx="1757680" cy="1848397"/>
              <a:chOff x="-477289" y="299717"/>
              <a:chExt cx="2450477" cy="2576950"/>
            </a:xfrm>
          </p:grpSpPr>
          <p:sp>
            <p:nvSpPr>
              <p:cNvPr id="9" name="等腰三角形 8">
                <a:extLst>
                  <a:ext uri="{FF2B5EF4-FFF2-40B4-BE49-F238E27FC236}">
                    <a16:creationId xmlns:a16="http://schemas.microsoft.com/office/drawing/2014/main" id="{C35EB870-5087-43B4-AE15-653CE63B4902}"/>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等腰三角形 9">
                <a:extLst>
                  <a:ext uri="{FF2B5EF4-FFF2-40B4-BE49-F238E27FC236}">
                    <a16:creationId xmlns:a16="http://schemas.microsoft.com/office/drawing/2014/main" id="{70854B39-A81B-4536-80A9-3355A1ED9BE9}"/>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等腰三角形 10">
                <a:extLst>
                  <a:ext uri="{FF2B5EF4-FFF2-40B4-BE49-F238E27FC236}">
                    <a16:creationId xmlns:a16="http://schemas.microsoft.com/office/drawing/2014/main" id="{EAA0538C-CC25-445F-9665-0D247D9FBE54}"/>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等腰三角形 11">
                <a:extLst>
                  <a:ext uri="{FF2B5EF4-FFF2-40B4-BE49-F238E27FC236}">
                    <a16:creationId xmlns:a16="http://schemas.microsoft.com/office/drawing/2014/main" id="{90810A72-C86F-4937-A8D8-116B50D22A8E}"/>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5" name="组合 16">
            <a:extLst>
              <a:ext uri="{FF2B5EF4-FFF2-40B4-BE49-F238E27FC236}">
                <a16:creationId xmlns:a16="http://schemas.microsoft.com/office/drawing/2014/main" id="{C0E81E17-638B-423E-AA64-C6AF4B076923}"/>
              </a:ext>
            </a:extLst>
          </p:cNvPr>
          <p:cNvGrpSpPr/>
          <p:nvPr/>
        </p:nvGrpSpPr>
        <p:grpSpPr>
          <a:xfrm>
            <a:off x="0" y="1480432"/>
            <a:ext cx="1804099" cy="4779818"/>
            <a:chOff x="-593403" y="499772"/>
            <a:chExt cx="1757680" cy="3492829"/>
          </a:xfrm>
        </p:grpSpPr>
        <p:grpSp>
          <p:nvGrpSpPr>
            <p:cNvPr id="6" name="组合 17">
              <a:extLst>
                <a:ext uri="{FF2B5EF4-FFF2-40B4-BE49-F238E27FC236}">
                  <a16:creationId xmlns:a16="http://schemas.microsoft.com/office/drawing/2014/main" id="{2A13FA75-D1AC-4BC5-B997-AB7F41D00EF1}"/>
                </a:ext>
              </a:extLst>
            </p:cNvPr>
            <p:cNvGrpSpPr/>
            <p:nvPr/>
          </p:nvGrpSpPr>
          <p:grpSpPr>
            <a:xfrm>
              <a:off x="-593403" y="499772"/>
              <a:ext cx="1757680" cy="1848397"/>
              <a:chOff x="-477289" y="299717"/>
              <a:chExt cx="2450477" cy="2576950"/>
            </a:xfrm>
          </p:grpSpPr>
          <p:sp>
            <p:nvSpPr>
              <p:cNvPr id="24" name="等腰三角形 23">
                <a:extLst>
                  <a:ext uri="{FF2B5EF4-FFF2-40B4-BE49-F238E27FC236}">
                    <a16:creationId xmlns:a16="http://schemas.microsoft.com/office/drawing/2014/main" id="{92275345-1A94-4F86-839E-CEE99F38489D}"/>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等腰三角形 24">
                <a:extLst>
                  <a:ext uri="{FF2B5EF4-FFF2-40B4-BE49-F238E27FC236}">
                    <a16:creationId xmlns:a16="http://schemas.microsoft.com/office/drawing/2014/main" id="{AB55B0D9-A3B3-4E29-B025-6572C7CF9A6D}"/>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等腰三角形 25">
                <a:extLst>
                  <a:ext uri="{FF2B5EF4-FFF2-40B4-BE49-F238E27FC236}">
                    <a16:creationId xmlns:a16="http://schemas.microsoft.com/office/drawing/2014/main" id="{597FC840-58C6-45F3-8364-523FF177709B}"/>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等腰三角形 26">
                <a:extLst>
                  <a:ext uri="{FF2B5EF4-FFF2-40B4-BE49-F238E27FC236}">
                    <a16:creationId xmlns:a16="http://schemas.microsoft.com/office/drawing/2014/main" id="{5939E6A7-BCAD-46A2-95EB-2D577972C4C6}"/>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7" name="组合 18">
              <a:extLst>
                <a:ext uri="{FF2B5EF4-FFF2-40B4-BE49-F238E27FC236}">
                  <a16:creationId xmlns:a16="http://schemas.microsoft.com/office/drawing/2014/main" id="{A33FA63E-1837-4828-A9CB-779474CF51DF}"/>
                </a:ext>
              </a:extLst>
            </p:cNvPr>
            <p:cNvGrpSpPr/>
            <p:nvPr/>
          </p:nvGrpSpPr>
          <p:grpSpPr>
            <a:xfrm>
              <a:off x="-593403" y="2144204"/>
              <a:ext cx="1757680" cy="1848397"/>
              <a:chOff x="-477289" y="299717"/>
              <a:chExt cx="2450477" cy="2576950"/>
            </a:xfrm>
          </p:grpSpPr>
          <p:sp>
            <p:nvSpPr>
              <p:cNvPr id="20" name="等腰三角形 19">
                <a:extLst>
                  <a:ext uri="{FF2B5EF4-FFF2-40B4-BE49-F238E27FC236}">
                    <a16:creationId xmlns:a16="http://schemas.microsoft.com/office/drawing/2014/main" id="{205F5286-98D9-451D-8DB0-566225D25116}"/>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等腰三角形 20">
                <a:extLst>
                  <a:ext uri="{FF2B5EF4-FFF2-40B4-BE49-F238E27FC236}">
                    <a16:creationId xmlns:a16="http://schemas.microsoft.com/office/drawing/2014/main" id="{09F4F7E9-7859-402B-AC27-E733CCA09A96}"/>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等腰三角形 21">
                <a:extLst>
                  <a:ext uri="{FF2B5EF4-FFF2-40B4-BE49-F238E27FC236}">
                    <a16:creationId xmlns:a16="http://schemas.microsoft.com/office/drawing/2014/main" id="{4AC3F452-B37F-4AAC-BA32-8DED1D80C241}"/>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等腰三角形 22">
                <a:extLst>
                  <a:ext uri="{FF2B5EF4-FFF2-40B4-BE49-F238E27FC236}">
                    <a16:creationId xmlns:a16="http://schemas.microsoft.com/office/drawing/2014/main" id="{6CA1C6AD-2E2E-4A50-9A3A-7BA63928AA63}"/>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49" name="TextBox 48"/>
          <p:cNvSpPr txBox="1"/>
          <p:nvPr/>
        </p:nvSpPr>
        <p:spPr>
          <a:xfrm>
            <a:off x="1056907" y="296890"/>
            <a:ext cx="9939647" cy="1077218"/>
          </a:xfrm>
          <a:prstGeom prst="rect">
            <a:avLst/>
          </a:prstGeom>
          <a:noFill/>
        </p:spPr>
        <p:txBody>
          <a:bodyPr wrap="square" rtlCol="0">
            <a:spAutoFit/>
          </a:bodyPr>
          <a:lstStyle/>
          <a:p>
            <a:pPr algn="ctr"/>
            <a:r>
              <a:rPr lang="en-US" sz="3200" b="1" i="1" dirty="0" err="1" smtClean="0">
                <a:solidFill>
                  <a:srgbClr val="FF0000"/>
                </a:solidFill>
                <a:latin typeface="Times New Roman" pitchFamily="18" charset="0"/>
                <a:cs typeface="Times New Roman" pitchFamily="18" charset="0"/>
              </a:rPr>
              <a:t>Tìm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đoạn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trích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và</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biết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tác</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giả</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muốn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nhấn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mạnh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điều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gì</a:t>
            </a:r>
            <a:r>
              <a:rPr lang="en-US" sz="3200" b="1" i="1" dirty="0" smtClean="0">
                <a:solidFill>
                  <a:srgbClr val="FF0000"/>
                </a:solidFill>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p:txBody>
      </p:sp>
      <p:sp>
        <p:nvSpPr>
          <p:cNvPr id="28" name="Rectangle 27"/>
          <p:cNvSpPr/>
          <p:nvPr/>
        </p:nvSpPr>
        <p:spPr>
          <a:xfrm>
            <a:off x="1967351" y="1653462"/>
            <a:ext cx="7817924" cy="3108543"/>
          </a:xfrm>
          <a:prstGeom prst="rect">
            <a:avLst/>
          </a:prstGeom>
        </p:spPr>
        <p:txBody>
          <a:bodyPr wrap="square">
            <a:spAutoFit/>
          </a:bodyPr>
          <a:lstStyle/>
          <a:p>
            <a:pPr algn="ctr"/>
            <a:r>
              <a:rPr lang="vi-VN" sz="2800" i="1" dirty="0" smtClean="0">
                <a:latin typeface="+mj-lt"/>
              </a:rPr>
              <a:t>Người ta đi cấy lấy công,</a:t>
            </a:r>
            <a:endParaRPr lang="vi-VN" sz="2800" dirty="0" smtClean="0">
              <a:latin typeface="+mj-lt"/>
            </a:endParaRPr>
          </a:p>
          <a:p>
            <a:pPr algn="ctr"/>
            <a:r>
              <a:rPr lang="vi-VN" sz="2800" i="1" dirty="0" smtClean="0">
                <a:latin typeface="+mj-lt"/>
              </a:rPr>
              <a:t>Tôi nay đi cấy còn trông nhiều bề.</a:t>
            </a:r>
            <a:endParaRPr lang="vi-VN" sz="2800" dirty="0" smtClean="0">
              <a:latin typeface="+mj-lt"/>
            </a:endParaRPr>
          </a:p>
          <a:p>
            <a:pPr algn="ctr"/>
            <a:r>
              <a:rPr lang="vi-VN" sz="2800" i="1" dirty="0" smtClean="0">
                <a:latin typeface="+mj-lt"/>
              </a:rPr>
              <a:t>Trông trời, trông đất, trông mây,</a:t>
            </a:r>
            <a:endParaRPr lang="vi-VN" sz="2800" dirty="0" smtClean="0">
              <a:latin typeface="+mj-lt"/>
            </a:endParaRPr>
          </a:p>
          <a:p>
            <a:pPr algn="ctr"/>
            <a:r>
              <a:rPr lang="vi-VN" sz="2800" i="1" dirty="0" smtClean="0">
                <a:latin typeface="+mj-lt"/>
              </a:rPr>
              <a:t>Trông mưa, trông gió, trông ngày, trông đêm.</a:t>
            </a:r>
            <a:endParaRPr lang="vi-VN" sz="2800" dirty="0" smtClean="0">
              <a:latin typeface="+mj-lt"/>
            </a:endParaRPr>
          </a:p>
          <a:p>
            <a:pPr algn="ctr"/>
            <a:r>
              <a:rPr lang="vi-VN" sz="2800" i="1" dirty="0" smtClean="0">
                <a:latin typeface="+mj-lt"/>
              </a:rPr>
              <a:t>Trông cho chân cứng đá mềm.</a:t>
            </a:r>
            <a:endParaRPr lang="vi-VN" sz="2800" dirty="0" smtClean="0">
              <a:latin typeface="+mj-lt"/>
            </a:endParaRPr>
          </a:p>
          <a:p>
            <a:pPr algn="ctr"/>
            <a:r>
              <a:rPr lang="vi-VN" sz="2800" i="1" dirty="0" smtClean="0">
                <a:latin typeface="+mj-lt"/>
              </a:rPr>
              <a:t>Trời êm, biển lặng mới yên tấm lòng.</a:t>
            </a:r>
            <a:endParaRPr lang="en-US" sz="2800" dirty="0" smtClean="0">
              <a:latin typeface="+mj-lt"/>
            </a:endParaRPr>
          </a:p>
          <a:p>
            <a:pPr algn="r"/>
            <a:r>
              <a:rPr lang="vi-VN" sz="2800" dirty="0" smtClean="0">
                <a:latin typeface="+mj-lt"/>
              </a:rPr>
              <a:t>(Ca dao)</a:t>
            </a:r>
          </a:p>
        </p:txBody>
      </p:sp>
      <p:sp>
        <p:nvSpPr>
          <p:cNvPr id="29" name="Rectangle 28"/>
          <p:cNvSpPr/>
          <p:nvPr/>
        </p:nvSpPr>
        <p:spPr>
          <a:xfrm>
            <a:off x="1943599" y="5176284"/>
            <a:ext cx="8209817" cy="954107"/>
          </a:xfrm>
          <a:prstGeom prst="rect">
            <a:avLst/>
          </a:prstGeom>
        </p:spPr>
        <p:txBody>
          <a:bodyPr wrap="square">
            <a:spAutoFit/>
          </a:bodyPr>
          <a:lstStyle/>
          <a:p>
            <a:pPr>
              <a:buFont typeface="Wingdings"/>
              <a:buChar char="à"/>
            </a:pP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Đi</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cấy</a:t>
            </a:r>
            <a:r>
              <a:rPr lang="en-US" sz="2800" i="1" dirty="0" smtClean="0">
                <a:solidFill>
                  <a:srgbClr val="FF0000"/>
                </a:solidFill>
                <a:latin typeface="Times New Roman" pitchFamily="18" charset="0"/>
                <a:cs typeface="Times New Roman" pitchFamily="18" charset="0"/>
                <a:sym typeface="Wingdings" pitchFamily="2" charset="2"/>
              </a:rPr>
              <a:t>: N</a:t>
            </a:r>
            <a:r>
              <a:rPr lang="vi-VN" sz="2800" i="1" dirty="0" smtClean="0">
                <a:solidFill>
                  <a:srgbClr val="FF0000"/>
                </a:solidFill>
                <a:latin typeface="Times New Roman" pitchFamily="18" charset="0"/>
                <a:cs typeface="Times New Roman" pitchFamily="18" charset="0"/>
              </a:rPr>
              <a:t>hấn mạnh </a:t>
            </a:r>
            <a:r>
              <a:rPr lang="en-US" sz="2800" i="1" dirty="0" err="1" smtClean="0">
                <a:solidFill>
                  <a:srgbClr val="FF0000"/>
                </a:solidFill>
                <a:latin typeface="Times New Roman" pitchFamily="18" charset="0"/>
                <a:cs typeface="Times New Roman" pitchFamily="18" charset="0"/>
              </a:rPr>
              <a:t>công</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việc</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làm</a:t>
            </a:r>
            <a:endParaRPr lang="en-US" sz="2800" i="1" dirty="0" smtClean="0">
              <a:solidFill>
                <a:srgbClr val="FF0000"/>
              </a:solidFill>
              <a:latin typeface="Times New Roman" pitchFamily="18" charset="0"/>
              <a:cs typeface="Times New Roman" pitchFamily="18" charset="0"/>
            </a:endParaRPr>
          </a:p>
          <a:p>
            <a:pPr>
              <a:buFont typeface="Wingdings"/>
              <a:buChar char="à"/>
            </a:pP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Trông</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Nhấn</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mạnh</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sự</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vất</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vả</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cực</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lòng</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của</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nhà</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nông</a:t>
            </a:r>
            <a:r>
              <a:rPr lang="en-US" sz="2800" i="1" dirty="0" smtClean="0">
                <a:solidFill>
                  <a:srgbClr val="FF0000"/>
                </a:solidFill>
                <a:latin typeface="Times New Roman" pitchFamily="18" charset="0"/>
                <a:cs typeface="Times New Roman" pitchFamily="18" charset="0"/>
              </a:rPr>
              <a:t>.</a:t>
            </a:r>
            <a:endParaRPr lang="en-US" sz="2800" i="1" dirty="0">
              <a:solidFill>
                <a:srgbClr val="FF0000"/>
              </a:solidFill>
              <a:latin typeface="Times New Roman" pitchFamily="18" charset="0"/>
              <a:cs typeface="Times New Roman" pitchFamily="18" charset="0"/>
            </a:endParaRPr>
          </a:p>
        </p:txBody>
      </p:sp>
      <p:cxnSp>
        <p:nvCxnSpPr>
          <p:cNvPr id="30" name="Straight Connector 29"/>
          <p:cNvCxnSpPr/>
          <p:nvPr/>
        </p:nvCxnSpPr>
        <p:spPr>
          <a:xfrm>
            <a:off x="5363693" y="2074225"/>
            <a:ext cx="930229" cy="1583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103918" y="2517569"/>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518565" y="2523509"/>
            <a:ext cx="930229" cy="1583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572495" y="2931226"/>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63789" y="2943102"/>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648204" y="2943102"/>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46219" y="3394364"/>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318661" y="3368634"/>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826827" y="3380510"/>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560624" y="3380510"/>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24895" y="3796146"/>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201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heel(4)">
                                      <p:cBhvr>
                                        <p:cTn id="15" dur="2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Horizontal)">
                                      <p:cBhvr>
                                        <p:cTn id="42" dur="500"/>
                                        <p:tgtEl>
                                          <p:spTgt spid="29"/>
                                        </p:tgtEl>
                                      </p:cBhvr>
                                    </p:animEffect>
                                  </p:childTnLst>
                                </p:cTn>
                              </p:par>
                              <p:par>
                                <p:cTn id="43" presetID="2" presetClass="entr" presetSubtype="4"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ppt_x"/>
                                          </p:val>
                                        </p:tav>
                                        <p:tav tm="100000">
                                          <p:val>
                                            <p:strVal val="#ppt_x"/>
                                          </p:val>
                                        </p:tav>
                                      </p:tavLst>
                                    </p:anim>
                                    <p:anim calcmode="lin" valueType="num">
                                      <p:cBhvr additive="base">
                                        <p:cTn id="46" dur="500" fill="hold"/>
                                        <p:tgtEl>
                                          <p:spTgt spid="4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additive="base">
                                        <p:cTn id="57" dur="500" fill="hold"/>
                                        <p:tgtEl>
                                          <p:spTgt spid="45"/>
                                        </p:tgtEl>
                                        <p:attrNameLst>
                                          <p:attrName>ppt_x</p:attrName>
                                        </p:attrNameLst>
                                      </p:cBhvr>
                                      <p:tavLst>
                                        <p:tav tm="0">
                                          <p:val>
                                            <p:strVal val="#ppt_x"/>
                                          </p:val>
                                        </p:tav>
                                        <p:tav tm="100000">
                                          <p:val>
                                            <p:strVal val="#ppt_x"/>
                                          </p:val>
                                        </p:tav>
                                      </p:tavLst>
                                    </p:anim>
                                    <p:anim calcmode="lin" valueType="num">
                                      <p:cBhvr additive="base">
                                        <p:cTn id="58" dur="500" fill="hold"/>
                                        <p:tgtEl>
                                          <p:spTgt spid="45"/>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 calcmode="lin" valueType="num">
                                      <p:cBhvr additive="base">
                                        <p:cTn id="65" dur="500" fill="hold"/>
                                        <p:tgtEl>
                                          <p:spTgt spid="47"/>
                                        </p:tgtEl>
                                        <p:attrNameLst>
                                          <p:attrName>ppt_x</p:attrName>
                                        </p:attrNameLst>
                                      </p:cBhvr>
                                      <p:tavLst>
                                        <p:tav tm="0">
                                          <p:val>
                                            <p:strVal val="#ppt_x"/>
                                          </p:val>
                                        </p:tav>
                                        <p:tav tm="100000">
                                          <p:val>
                                            <p:strVal val="#ppt_x"/>
                                          </p:val>
                                        </p:tav>
                                      </p:tavLst>
                                    </p:anim>
                                    <p:anim calcmode="lin" valueType="num">
                                      <p:cBhvr additive="base">
                                        <p:cTn id="66" dur="500" fill="hold"/>
                                        <p:tgtEl>
                                          <p:spTgt spid="47"/>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 calcmode="lin" valueType="num">
                                      <p:cBhvr additive="base">
                                        <p:cTn id="69" dur="500" fill="hold"/>
                                        <p:tgtEl>
                                          <p:spTgt spid="48"/>
                                        </p:tgtEl>
                                        <p:attrNameLst>
                                          <p:attrName>ppt_x</p:attrName>
                                        </p:attrNameLst>
                                      </p:cBhvr>
                                      <p:tavLst>
                                        <p:tav tm="0">
                                          <p:val>
                                            <p:strVal val="#ppt_x"/>
                                          </p:val>
                                        </p:tav>
                                        <p:tav tm="100000">
                                          <p:val>
                                            <p:strVal val="#ppt_x"/>
                                          </p:val>
                                        </p:tav>
                                      </p:tavLst>
                                    </p:anim>
                                    <p:anim calcmode="lin" valueType="num">
                                      <p:cBhvr additive="base">
                                        <p:cTn id="70" dur="500" fill="hold"/>
                                        <p:tgtEl>
                                          <p:spTgt spid="48"/>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additive="base">
                                        <p:cTn id="73" dur="500" fill="hold"/>
                                        <p:tgtEl>
                                          <p:spTgt spid="50"/>
                                        </p:tgtEl>
                                        <p:attrNameLst>
                                          <p:attrName>ppt_x</p:attrName>
                                        </p:attrNameLst>
                                      </p:cBhvr>
                                      <p:tavLst>
                                        <p:tav tm="0">
                                          <p:val>
                                            <p:strVal val="#ppt_x"/>
                                          </p:val>
                                        </p:tav>
                                        <p:tav tm="100000">
                                          <p:val>
                                            <p:strVal val="#ppt_x"/>
                                          </p:val>
                                        </p:tav>
                                      </p:tavLst>
                                    </p:anim>
                                    <p:anim calcmode="lin" valueType="num">
                                      <p:cBhvr additive="base">
                                        <p:cTn id="7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a:extLst>
              <a:ext uri="{FF2B5EF4-FFF2-40B4-BE49-F238E27FC236}">
                <a16:creationId xmlns:a16="http://schemas.microsoft.com/office/drawing/2014/main" id="{A9418287-5A0A-44DE-A8B6-38682EB59121}"/>
              </a:ext>
            </a:extLst>
          </p:cNvPr>
          <p:cNvGrpSpPr/>
          <p:nvPr/>
        </p:nvGrpSpPr>
        <p:grpSpPr>
          <a:xfrm flipH="1">
            <a:off x="9974315" y="981211"/>
            <a:ext cx="2217685" cy="5876789"/>
            <a:chOff x="-593403" y="499772"/>
            <a:chExt cx="1757680" cy="3492829"/>
          </a:xfrm>
        </p:grpSpPr>
        <p:grpSp>
          <p:nvGrpSpPr>
            <p:cNvPr id="3" name="组合 6">
              <a:extLst>
                <a:ext uri="{FF2B5EF4-FFF2-40B4-BE49-F238E27FC236}">
                  <a16:creationId xmlns:a16="http://schemas.microsoft.com/office/drawing/2014/main" id="{6D2CD8F5-C810-4729-B045-5D67A56C334A}"/>
                </a:ext>
              </a:extLst>
            </p:cNvPr>
            <p:cNvGrpSpPr/>
            <p:nvPr/>
          </p:nvGrpSpPr>
          <p:grpSpPr>
            <a:xfrm>
              <a:off x="-593403" y="499772"/>
              <a:ext cx="1757680" cy="1848397"/>
              <a:chOff x="-477289" y="299717"/>
              <a:chExt cx="2450477" cy="2576950"/>
            </a:xfrm>
          </p:grpSpPr>
          <p:sp>
            <p:nvSpPr>
              <p:cNvPr id="13" name="等腰三角形 12">
                <a:extLst>
                  <a:ext uri="{FF2B5EF4-FFF2-40B4-BE49-F238E27FC236}">
                    <a16:creationId xmlns:a16="http://schemas.microsoft.com/office/drawing/2014/main" id="{2E69872F-23C3-432D-BB62-C800E92C72CD}"/>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等腰三角形 13">
                <a:extLst>
                  <a:ext uri="{FF2B5EF4-FFF2-40B4-BE49-F238E27FC236}">
                    <a16:creationId xmlns:a16="http://schemas.microsoft.com/office/drawing/2014/main" id="{C78F8A91-6BD1-4E26-BF56-7EBF5E96343C}"/>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等腰三角形 14">
                <a:extLst>
                  <a:ext uri="{FF2B5EF4-FFF2-40B4-BE49-F238E27FC236}">
                    <a16:creationId xmlns:a16="http://schemas.microsoft.com/office/drawing/2014/main" id="{5B9D223A-BAD8-404F-B628-C77906C4EDA8}"/>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等腰三角形 15">
                <a:extLst>
                  <a:ext uri="{FF2B5EF4-FFF2-40B4-BE49-F238E27FC236}">
                    <a16:creationId xmlns:a16="http://schemas.microsoft.com/office/drawing/2014/main" id="{097DCEA0-8BFC-456B-8075-6F454219DA56}"/>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4" name="组合 7">
              <a:extLst>
                <a:ext uri="{FF2B5EF4-FFF2-40B4-BE49-F238E27FC236}">
                  <a16:creationId xmlns:a16="http://schemas.microsoft.com/office/drawing/2014/main" id="{07B1510E-C77A-4D2F-8C4A-C5B0CBA0F430}"/>
                </a:ext>
              </a:extLst>
            </p:cNvPr>
            <p:cNvGrpSpPr/>
            <p:nvPr/>
          </p:nvGrpSpPr>
          <p:grpSpPr>
            <a:xfrm>
              <a:off x="-593403" y="2144204"/>
              <a:ext cx="1757680" cy="1848397"/>
              <a:chOff x="-477289" y="299717"/>
              <a:chExt cx="2450477" cy="2576950"/>
            </a:xfrm>
          </p:grpSpPr>
          <p:sp>
            <p:nvSpPr>
              <p:cNvPr id="9" name="等腰三角形 8">
                <a:extLst>
                  <a:ext uri="{FF2B5EF4-FFF2-40B4-BE49-F238E27FC236}">
                    <a16:creationId xmlns:a16="http://schemas.microsoft.com/office/drawing/2014/main" id="{C35EB870-5087-43B4-AE15-653CE63B4902}"/>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0" name="等腰三角形 9">
                <a:extLst>
                  <a:ext uri="{FF2B5EF4-FFF2-40B4-BE49-F238E27FC236}">
                    <a16:creationId xmlns:a16="http://schemas.microsoft.com/office/drawing/2014/main" id="{70854B39-A81B-4536-80A9-3355A1ED9BE9}"/>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等腰三角形 10">
                <a:extLst>
                  <a:ext uri="{FF2B5EF4-FFF2-40B4-BE49-F238E27FC236}">
                    <a16:creationId xmlns:a16="http://schemas.microsoft.com/office/drawing/2014/main" id="{EAA0538C-CC25-445F-9665-0D247D9FBE54}"/>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等腰三角形 11">
                <a:extLst>
                  <a:ext uri="{FF2B5EF4-FFF2-40B4-BE49-F238E27FC236}">
                    <a16:creationId xmlns:a16="http://schemas.microsoft.com/office/drawing/2014/main" id="{90810A72-C86F-4937-A8D8-116B50D22A8E}"/>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5" name="组合 16">
            <a:extLst>
              <a:ext uri="{FF2B5EF4-FFF2-40B4-BE49-F238E27FC236}">
                <a16:creationId xmlns:a16="http://schemas.microsoft.com/office/drawing/2014/main" id="{C0E81E17-638B-423E-AA64-C6AF4B076923}"/>
              </a:ext>
            </a:extLst>
          </p:cNvPr>
          <p:cNvGrpSpPr/>
          <p:nvPr/>
        </p:nvGrpSpPr>
        <p:grpSpPr>
          <a:xfrm>
            <a:off x="0" y="1480432"/>
            <a:ext cx="1804099" cy="4779818"/>
            <a:chOff x="-593403" y="499772"/>
            <a:chExt cx="1757680" cy="3492829"/>
          </a:xfrm>
        </p:grpSpPr>
        <p:grpSp>
          <p:nvGrpSpPr>
            <p:cNvPr id="6" name="组合 17">
              <a:extLst>
                <a:ext uri="{FF2B5EF4-FFF2-40B4-BE49-F238E27FC236}">
                  <a16:creationId xmlns:a16="http://schemas.microsoft.com/office/drawing/2014/main" id="{2A13FA75-D1AC-4BC5-B997-AB7F41D00EF1}"/>
                </a:ext>
              </a:extLst>
            </p:cNvPr>
            <p:cNvGrpSpPr/>
            <p:nvPr/>
          </p:nvGrpSpPr>
          <p:grpSpPr>
            <a:xfrm>
              <a:off x="-593403" y="499772"/>
              <a:ext cx="1757680" cy="1848397"/>
              <a:chOff x="-477289" y="299717"/>
              <a:chExt cx="2450477" cy="2576950"/>
            </a:xfrm>
          </p:grpSpPr>
          <p:sp>
            <p:nvSpPr>
              <p:cNvPr id="24" name="等腰三角形 23">
                <a:extLst>
                  <a:ext uri="{FF2B5EF4-FFF2-40B4-BE49-F238E27FC236}">
                    <a16:creationId xmlns:a16="http://schemas.microsoft.com/office/drawing/2014/main" id="{92275345-1A94-4F86-839E-CEE99F38489D}"/>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等腰三角形 24">
                <a:extLst>
                  <a:ext uri="{FF2B5EF4-FFF2-40B4-BE49-F238E27FC236}">
                    <a16:creationId xmlns:a16="http://schemas.microsoft.com/office/drawing/2014/main" id="{AB55B0D9-A3B3-4E29-B025-6572C7CF9A6D}"/>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等腰三角形 25">
                <a:extLst>
                  <a:ext uri="{FF2B5EF4-FFF2-40B4-BE49-F238E27FC236}">
                    <a16:creationId xmlns:a16="http://schemas.microsoft.com/office/drawing/2014/main" id="{597FC840-58C6-45F3-8364-523FF177709B}"/>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7" name="等腰三角形 26">
                <a:extLst>
                  <a:ext uri="{FF2B5EF4-FFF2-40B4-BE49-F238E27FC236}">
                    <a16:creationId xmlns:a16="http://schemas.microsoft.com/office/drawing/2014/main" id="{5939E6A7-BCAD-46A2-95EB-2D577972C4C6}"/>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7" name="组合 18">
              <a:extLst>
                <a:ext uri="{FF2B5EF4-FFF2-40B4-BE49-F238E27FC236}">
                  <a16:creationId xmlns:a16="http://schemas.microsoft.com/office/drawing/2014/main" id="{A33FA63E-1837-4828-A9CB-779474CF51DF}"/>
                </a:ext>
              </a:extLst>
            </p:cNvPr>
            <p:cNvGrpSpPr/>
            <p:nvPr/>
          </p:nvGrpSpPr>
          <p:grpSpPr>
            <a:xfrm>
              <a:off x="-593403" y="2144204"/>
              <a:ext cx="1757680" cy="1848397"/>
              <a:chOff x="-477289" y="299717"/>
              <a:chExt cx="2450477" cy="2576950"/>
            </a:xfrm>
          </p:grpSpPr>
          <p:sp>
            <p:nvSpPr>
              <p:cNvPr id="20" name="等腰三角形 19">
                <a:extLst>
                  <a:ext uri="{FF2B5EF4-FFF2-40B4-BE49-F238E27FC236}">
                    <a16:creationId xmlns:a16="http://schemas.microsoft.com/office/drawing/2014/main" id="{205F5286-98D9-451D-8DB0-566225D25116}"/>
                  </a:ext>
                </a:extLst>
              </p:cNvPr>
              <p:cNvSpPr/>
              <p:nvPr/>
            </p:nvSpPr>
            <p:spPr>
              <a:xfrm rot="5400000">
                <a:off x="-246744" y="69172"/>
                <a:ext cx="827315" cy="1288406"/>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等腰三角形 20">
                <a:extLst>
                  <a:ext uri="{FF2B5EF4-FFF2-40B4-BE49-F238E27FC236}">
                    <a16:creationId xmlns:a16="http://schemas.microsoft.com/office/drawing/2014/main" id="{09F4F7E9-7859-402B-AC27-E733CCA09A96}"/>
                  </a:ext>
                </a:extLst>
              </p:cNvPr>
              <p:cNvSpPr/>
              <p:nvPr/>
            </p:nvSpPr>
            <p:spPr>
              <a:xfrm rot="5400000">
                <a:off x="198156" y="255377"/>
                <a:ext cx="1388190" cy="216187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等腰三角形 21">
                <a:extLst>
                  <a:ext uri="{FF2B5EF4-FFF2-40B4-BE49-F238E27FC236}">
                    <a16:creationId xmlns:a16="http://schemas.microsoft.com/office/drawing/2014/main" id="{4AC3F452-B37F-4AAC-BA32-8DED1D80C241}"/>
                  </a:ext>
                </a:extLst>
              </p:cNvPr>
              <p:cNvSpPr/>
              <p:nvPr/>
            </p:nvSpPr>
            <p:spPr>
              <a:xfrm rot="5400000">
                <a:off x="-110677" y="1405621"/>
                <a:ext cx="765705" cy="1192458"/>
              </a:xfrm>
              <a:prstGeom prst="triangle">
                <a:avLst/>
              </a:prstGeom>
              <a:noFill/>
              <a:ln w="0">
                <a:solidFill>
                  <a:srgbClr val="B5B6E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等腰三角形 22">
                <a:extLst>
                  <a:ext uri="{FF2B5EF4-FFF2-40B4-BE49-F238E27FC236}">
                    <a16:creationId xmlns:a16="http://schemas.microsoft.com/office/drawing/2014/main" id="{6CA1C6AD-2E2E-4A50-9A3A-7BA63928AA63}"/>
                  </a:ext>
                </a:extLst>
              </p:cNvPr>
              <p:cNvSpPr/>
              <p:nvPr/>
            </p:nvSpPr>
            <p:spPr>
              <a:xfrm rot="5400000">
                <a:off x="6844" y="1979472"/>
                <a:ext cx="701664" cy="1092725"/>
              </a:xfrm>
              <a:prstGeom prst="triangle">
                <a:avLst/>
              </a:prstGeom>
              <a:noFill/>
              <a:ln w="0">
                <a:solidFill>
                  <a:srgbClr val="F6B4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49" name="TextBox 48"/>
          <p:cNvSpPr txBox="1"/>
          <p:nvPr/>
        </p:nvSpPr>
        <p:spPr>
          <a:xfrm>
            <a:off x="1056907" y="296890"/>
            <a:ext cx="9939647" cy="1077218"/>
          </a:xfrm>
          <a:prstGeom prst="rect">
            <a:avLst/>
          </a:prstGeom>
          <a:noFill/>
        </p:spPr>
        <p:txBody>
          <a:bodyPr wrap="square" rtlCol="0">
            <a:spAutoFit/>
          </a:bodyPr>
          <a:lstStyle/>
          <a:p>
            <a:pPr algn="ctr"/>
            <a:r>
              <a:rPr lang="en-US" sz="3200" b="1" i="1" dirty="0" err="1" smtClean="0">
                <a:solidFill>
                  <a:srgbClr val="FF0000"/>
                </a:solidFill>
                <a:latin typeface="Times New Roman" pitchFamily="18" charset="0"/>
                <a:cs typeface="Times New Roman" pitchFamily="18" charset="0"/>
              </a:rPr>
              <a:t>Tìm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đoạn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trích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và</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biết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tác</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giả</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muốn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nhấn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mạnh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điều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gì</a:t>
            </a:r>
            <a:r>
              <a:rPr lang="en-US" sz="3200" b="1" i="1" dirty="0" smtClean="0">
                <a:solidFill>
                  <a:srgbClr val="FF0000"/>
                </a:solidFill>
                <a:latin typeface="Times New Roman" pitchFamily="18" charset="0"/>
                <a:cs typeface="Times New Roman" pitchFamily="18" charset="0"/>
              </a:rPr>
              <a:t>?</a:t>
            </a:r>
            <a:endParaRPr lang="en-US" sz="3200" b="1" i="1" dirty="0">
              <a:solidFill>
                <a:srgbClr val="FF0000"/>
              </a:solidFill>
              <a:latin typeface="Times New Roman" pitchFamily="18" charset="0"/>
              <a:cs typeface="Times New Roman" pitchFamily="18" charset="0"/>
            </a:endParaRPr>
          </a:p>
        </p:txBody>
      </p:sp>
      <p:sp>
        <p:nvSpPr>
          <p:cNvPr id="28" name="Rectangle 27"/>
          <p:cNvSpPr/>
          <p:nvPr/>
        </p:nvSpPr>
        <p:spPr>
          <a:xfrm>
            <a:off x="3059881" y="1902844"/>
            <a:ext cx="6036618" cy="2548455"/>
          </a:xfrm>
          <a:prstGeom prst="rect">
            <a:avLst/>
          </a:prstGeom>
        </p:spPr>
        <p:txBody>
          <a:bodyPr wrap="square">
            <a:spAutoFit/>
          </a:bodyPr>
          <a:lstStyle/>
          <a:p>
            <a:pPr lvl="0" defTabSz="914400" eaLnBrk="0" fontAlgn="base" hangingPunct="0">
              <a:lnSpc>
                <a:spcPct val="114000"/>
              </a:lnSpc>
              <a:spcBef>
                <a:spcPct val="0"/>
              </a:spcBef>
              <a:spcAft>
                <a:spcPct val="0"/>
              </a:spcAft>
            </a:pP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Trời</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xanh</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đây</a:t>
            </a:r>
            <a:r>
              <a:rPr lang="fr-FR" sz="2800" i="1" dirty="0" smtClean="0">
                <a:latin typeface="Times New Roman" pitchFamily="18" charset="0"/>
                <a:ea typeface="Times New Roman" pitchFamily="18" charset="0"/>
                <a:cs typeface="Times New Roman" pitchFamily="18" charset="0"/>
              </a:rPr>
              <a:t> là </a:t>
            </a:r>
            <a:r>
              <a:rPr lang="fr-FR" sz="2800" i="1" dirty="0" err="1" smtClean="0">
                <a:latin typeface="Times New Roman" pitchFamily="18" charset="0"/>
                <a:ea typeface="Times New Roman" pitchFamily="18" charset="0"/>
                <a:cs typeface="Times New Roman" pitchFamily="18" charset="0"/>
              </a:rPr>
              <a:t>của</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chúng</a:t>
            </a:r>
            <a:r>
              <a:rPr lang="fr-FR" sz="2800" i="1" dirty="0" smtClean="0">
                <a:latin typeface="Times New Roman" pitchFamily="18" charset="0"/>
                <a:ea typeface="Times New Roman" pitchFamily="18" charset="0"/>
                <a:cs typeface="Times New Roman" pitchFamily="18" charset="0"/>
              </a:rPr>
              <a:t> ta</a:t>
            </a:r>
            <a:endParaRPr lang="en-US" sz="1600" i="1" dirty="0" smtClean="0">
              <a:latin typeface="Arial" pitchFamily="34" charset="0"/>
              <a:cs typeface="Arial" pitchFamily="34" charset="0"/>
            </a:endParaRPr>
          </a:p>
          <a:p>
            <a:pPr lvl="0" defTabSz="914400" eaLnBrk="0" fontAlgn="base" hangingPunct="0">
              <a:lnSpc>
                <a:spcPct val="114000"/>
              </a:lnSpc>
              <a:spcBef>
                <a:spcPct val="0"/>
              </a:spcBef>
              <a:spcAft>
                <a:spcPct val="0"/>
              </a:spcAft>
            </a:pP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Núi</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rừng</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xanh</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đây</a:t>
            </a:r>
            <a:r>
              <a:rPr lang="fr-FR" sz="2800" i="1" dirty="0" smtClean="0">
                <a:latin typeface="Times New Roman" pitchFamily="18" charset="0"/>
                <a:ea typeface="Times New Roman" pitchFamily="18" charset="0"/>
                <a:cs typeface="Times New Roman" pitchFamily="18" charset="0"/>
              </a:rPr>
              <a:t> là </a:t>
            </a:r>
            <a:r>
              <a:rPr lang="fr-FR" sz="2800" i="1" dirty="0" err="1" smtClean="0">
                <a:latin typeface="Times New Roman" pitchFamily="18" charset="0"/>
                <a:ea typeface="Times New Roman" pitchFamily="18" charset="0"/>
                <a:cs typeface="Times New Roman" pitchFamily="18" charset="0"/>
              </a:rPr>
              <a:t>của</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chúng</a:t>
            </a:r>
            <a:r>
              <a:rPr lang="fr-FR" sz="2800" i="1" dirty="0" smtClean="0">
                <a:latin typeface="Times New Roman" pitchFamily="18" charset="0"/>
                <a:ea typeface="Times New Roman" pitchFamily="18" charset="0"/>
                <a:cs typeface="Times New Roman" pitchFamily="18" charset="0"/>
              </a:rPr>
              <a:t> ta </a:t>
            </a:r>
            <a:endParaRPr lang="en-US" sz="1600" i="1" dirty="0" smtClean="0">
              <a:latin typeface="Arial" pitchFamily="34" charset="0"/>
              <a:cs typeface="Arial" pitchFamily="34" charset="0"/>
            </a:endParaRPr>
          </a:p>
          <a:p>
            <a:pPr lvl="0" defTabSz="914400" eaLnBrk="0" fontAlgn="base" hangingPunct="0">
              <a:lnSpc>
                <a:spcPct val="114000"/>
              </a:lnSpc>
              <a:spcBef>
                <a:spcPct val="0"/>
              </a:spcBef>
              <a:spcAft>
                <a:spcPct val="0"/>
              </a:spcAft>
            </a:pP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Những</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cánh</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đồng</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thơm</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mát</a:t>
            </a:r>
            <a:endParaRPr lang="en-US" sz="1600" i="1" dirty="0" smtClean="0">
              <a:latin typeface="Arial" pitchFamily="34" charset="0"/>
              <a:cs typeface="Arial" pitchFamily="34" charset="0"/>
            </a:endParaRPr>
          </a:p>
          <a:p>
            <a:pPr lvl="0" defTabSz="914400" eaLnBrk="0" fontAlgn="base" hangingPunct="0">
              <a:lnSpc>
                <a:spcPct val="114000"/>
              </a:lnSpc>
              <a:spcBef>
                <a:spcPct val="0"/>
              </a:spcBef>
              <a:spcAft>
                <a:spcPct val="0"/>
              </a:spcAft>
            </a:pP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Những</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ngả</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đường</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bát</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ngát</a:t>
            </a:r>
            <a:r>
              <a:rPr lang="fr-FR" sz="2800" i="1" dirty="0" smtClean="0">
                <a:latin typeface="Times New Roman" pitchFamily="18" charset="0"/>
                <a:ea typeface="Times New Roman" pitchFamily="18" charset="0"/>
                <a:cs typeface="Times New Roman" pitchFamily="18" charset="0"/>
              </a:rPr>
              <a:t> </a:t>
            </a:r>
            <a:endParaRPr lang="en-US" sz="1600" i="1" dirty="0" smtClean="0">
              <a:latin typeface="Arial" pitchFamily="34" charset="0"/>
              <a:cs typeface="Arial" pitchFamily="34" charset="0"/>
            </a:endParaRPr>
          </a:p>
          <a:p>
            <a:pPr lvl="0" defTabSz="914400" eaLnBrk="0" fontAlgn="base" hangingPunct="0">
              <a:lnSpc>
                <a:spcPct val="114000"/>
              </a:lnSpc>
              <a:spcBef>
                <a:spcPct val="0"/>
              </a:spcBef>
              <a:spcAft>
                <a:spcPct val="0"/>
              </a:spcAft>
            </a:pP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Những</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dòng</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sông</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nặng</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đỏ</a:t>
            </a:r>
            <a:r>
              <a:rPr lang="fr-FR" sz="2800" i="1" dirty="0" smtClean="0">
                <a:latin typeface="Times New Roman" pitchFamily="18" charset="0"/>
                <a:ea typeface="Times New Roman" pitchFamily="18" charset="0"/>
                <a:cs typeface="Times New Roman" pitchFamily="18" charset="0"/>
              </a:rPr>
              <a:t> </a:t>
            </a:r>
            <a:r>
              <a:rPr lang="fr-FR" sz="2800" i="1" dirty="0" err="1" smtClean="0">
                <a:latin typeface="Times New Roman" pitchFamily="18" charset="0"/>
                <a:ea typeface="Times New Roman" pitchFamily="18" charset="0"/>
                <a:cs typeface="Times New Roman" pitchFamily="18" charset="0"/>
              </a:rPr>
              <a:t>phù</a:t>
            </a:r>
            <a:r>
              <a:rPr lang="fr-FR" sz="2800" i="1" dirty="0" smtClean="0">
                <a:latin typeface="Times New Roman" pitchFamily="18" charset="0"/>
                <a:ea typeface="Times New Roman" pitchFamily="18" charset="0"/>
                <a:cs typeface="Times New Roman" pitchFamily="18" charset="0"/>
              </a:rPr>
              <a:t> sa </a:t>
            </a:r>
            <a:endParaRPr lang="fr-FR" sz="2800" i="1" dirty="0" smtClean="0">
              <a:latin typeface="Times New Roman" pitchFamily="18" charset="0"/>
              <a:ea typeface="Times New Roman" pitchFamily="18" charset="0"/>
              <a:cs typeface="Times New Roman" pitchFamily="18" charset="0"/>
              <a:sym typeface="Wingdings" pitchFamily="2" charset="2"/>
            </a:endParaRPr>
          </a:p>
        </p:txBody>
      </p:sp>
      <p:sp>
        <p:nvSpPr>
          <p:cNvPr id="29" name="Rectangle 28"/>
          <p:cNvSpPr/>
          <p:nvPr/>
        </p:nvSpPr>
        <p:spPr>
          <a:xfrm>
            <a:off x="1658591" y="5116907"/>
            <a:ext cx="8946074" cy="1384995"/>
          </a:xfrm>
          <a:prstGeom prst="rect">
            <a:avLst/>
          </a:prstGeom>
        </p:spPr>
        <p:txBody>
          <a:bodyPr wrap="square">
            <a:spAutoFit/>
          </a:bodyPr>
          <a:lstStyle/>
          <a:p>
            <a:pPr>
              <a:buFont typeface="Wingdings"/>
              <a:buChar char="à"/>
            </a:pPr>
            <a:r>
              <a:rPr lang="en-US" sz="2800" i="1" dirty="0" smtClean="0">
                <a:solidFill>
                  <a:srgbClr val="FF0000"/>
                </a:solidFill>
                <a:latin typeface="Times New Roman" pitchFamily="18" charset="0"/>
                <a:cs typeface="Times New Roman" pitchFamily="18" charset="0"/>
                <a:sym typeface="Wingdings" pitchFamily="2" charset="2"/>
              </a:rPr>
              <a:t> </a:t>
            </a:r>
            <a:r>
              <a:rPr lang="en-US" sz="2800" dirty="0" smtClean="0">
                <a:solidFill>
                  <a:srgbClr val="FF0000"/>
                </a:solidFill>
                <a:latin typeface="Times New Roman" pitchFamily="18" charset="0"/>
                <a:cs typeface="Times New Roman" pitchFamily="18" charset="0"/>
                <a:sym typeface="Wingdings" pitchFamily="2" charset="2"/>
              </a:rPr>
              <a:t>N</a:t>
            </a:r>
            <a:r>
              <a:rPr lang="fr-FR" sz="2800" dirty="0" err="1" smtClean="0">
                <a:solidFill>
                  <a:srgbClr val="FF0000"/>
                </a:solidFill>
                <a:latin typeface="Times New Roman" pitchFamily="18" charset="0"/>
                <a:ea typeface="Times New Roman" pitchFamily="18" charset="0"/>
                <a:cs typeface="Times New Roman" pitchFamily="18" charset="0"/>
              </a:rPr>
              <a:t>hấn</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mạnh</a:t>
            </a:r>
            <a:r>
              <a:rPr lang="fr-FR" sz="2800" dirty="0" smtClean="0">
                <a:solidFill>
                  <a:srgbClr val="FF0000"/>
                </a:solidFill>
                <a:latin typeface="Times New Roman" pitchFamily="18" charset="0"/>
                <a:ea typeface="Times New Roman" pitchFamily="18" charset="0"/>
                <a:cs typeface="Times New Roman" pitchFamily="18" charset="0"/>
              </a:rPr>
              <a:t> ý </a:t>
            </a:r>
            <a:r>
              <a:rPr lang="fr-FR" sz="2800" dirty="0" err="1" smtClean="0">
                <a:solidFill>
                  <a:srgbClr val="FF0000"/>
                </a:solidFill>
                <a:latin typeface="Times New Roman" pitchFamily="18" charset="0"/>
                <a:ea typeface="Times New Roman" pitchFamily="18" charset="0"/>
                <a:cs typeface="Times New Roman" pitchFamily="18" charset="0"/>
              </a:rPr>
              <a:t>thơ</a:t>
            </a:r>
            <a:r>
              <a:rPr lang="fr-FR" sz="2800" dirty="0" smtClean="0">
                <a:solidFill>
                  <a:srgbClr val="FF0000"/>
                </a:solidFill>
                <a:latin typeface="Times New Roman" pitchFamily="18" charset="0"/>
                <a:ea typeface="Times New Roman" pitchFamily="18" charset="0"/>
                <a:cs typeface="Times New Roman" pitchFamily="18" charset="0"/>
              </a:rPr>
              <a:t> + </a:t>
            </a:r>
            <a:r>
              <a:rPr lang="fr-FR" sz="2800" dirty="0" err="1" smtClean="0">
                <a:solidFill>
                  <a:srgbClr val="FF0000"/>
                </a:solidFill>
                <a:latin typeface="Times New Roman" pitchFamily="18" charset="0"/>
                <a:ea typeface="Times New Roman" pitchFamily="18" charset="0"/>
                <a:cs typeface="Times New Roman" pitchFamily="18" charset="0"/>
              </a:rPr>
              <a:t>Tạo</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âm</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điệu</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mạnh</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mẽ</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hào</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hứng</a:t>
            </a:r>
            <a:r>
              <a:rPr lang="fr-FR" sz="2800" dirty="0" smtClean="0">
                <a:solidFill>
                  <a:srgbClr val="FF0000"/>
                </a:solidFill>
                <a:latin typeface="Times New Roman" pitchFamily="18" charset="0"/>
                <a:ea typeface="Times New Roman" pitchFamily="18" charset="0"/>
                <a:cs typeface="Times New Roman" pitchFamily="18" charset="0"/>
              </a:rPr>
              <a:t>.</a:t>
            </a:r>
          </a:p>
          <a:p>
            <a:pPr>
              <a:buFont typeface="Wingdings"/>
              <a:buChar char="à"/>
            </a:pP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Đặc</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biệt</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điệp</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ngữ</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của</a:t>
            </a:r>
            <a:r>
              <a:rPr lang="fr-FR" sz="2800" dirty="0" smtClean="0">
                <a:solidFill>
                  <a:srgbClr val="FF0000"/>
                </a:solidFill>
                <a:latin typeface="Times New Roman" pitchFamily="18" charset="0"/>
                <a:ea typeface="Times New Roman" pitchFamily="18" charset="0"/>
                <a:cs typeface="Times New Roman" pitchFamily="18" charset="0"/>
              </a:rPr>
              <a:t> </a:t>
            </a:r>
            <a:r>
              <a:rPr lang="fr-FR" sz="2800" dirty="0" err="1" smtClean="0">
                <a:solidFill>
                  <a:srgbClr val="FF0000"/>
                </a:solidFill>
                <a:latin typeface="Times New Roman" pitchFamily="18" charset="0"/>
                <a:ea typeface="Times New Roman" pitchFamily="18" charset="0"/>
                <a:cs typeface="Times New Roman" pitchFamily="18" charset="0"/>
              </a:rPr>
              <a:t>chúng</a:t>
            </a:r>
            <a:r>
              <a:rPr lang="fr-FR" sz="2800" dirty="0" smtClean="0">
                <a:solidFill>
                  <a:srgbClr val="FF0000"/>
                </a:solidFill>
                <a:latin typeface="Times New Roman" pitchFamily="18" charset="0"/>
                <a:ea typeface="Times New Roman" pitchFamily="18" charset="0"/>
                <a:cs typeface="Times New Roman" pitchFamily="18" charset="0"/>
              </a:rPr>
              <a:t> ta”</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biểu</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lộ</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niềm</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tự</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hào</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về</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ý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chí</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tự</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lập</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tự</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cường</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về</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tinh</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thần</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làm</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chủ</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của</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nhân</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a:t>
            </a:r>
            <a:r>
              <a:rPr lang="fr-FR" sz="2800" dirty="0" err="1" smtClean="0">
                <a:solidFill>
                  <a:srgbClr val="FF0000"/>
                </a:solidFill>
                <a:latin typeface="Times New Roman" pitchFamily="18" charset="0"/>
                <a:ea typeface="Times New Roman" pitchFamily="18" charset="0"/>
                <a:cs typeface="Times New Roman" pitchFamily="18" charset="0"/>
                <a:sym typeface="Wingdings" pitchFamily="2" charset="2"/>
              </a:rPr>
              <a:t>dân</a:t>
            </a:r>
            <a:r>
              <a:rPr lang="fr-FR" sz="2800" dirty="0" smtClean="0">
                <a:solidFill>
                  <a:srgbClr val="FF0000"/>
                </a:solidFill>
                <a:latin typeface="Times New Roman" pitchFamily="18" charset="0"/>
                <a:ea typeface="Times New Roman" pitchFamily="18" charset="0"/>
                <a:cs typeface="Times New Roman" pitchFamily="18" charset="0"/>
                <a:sym typeface="Wingdings" pitchFamily="2" charset="2"/>
              </a:rPr>
              <a:t> ta.</a:t>
            </a:r>
            <a:endParaRPr lang="en-US" sz="2800" i="1" dirty="0">
              <a:solidFill>
                <a:srgbClr val="FF0000"/>
              </a:solidFill>
              <a:latin typeface="Times New Roman" pitchFamily="18" charset="0"/>
              <a:cs typeface="Times New Roman" pitchFamily="18" charset="0"/>
            </a:endParaRPr>
          </a:p>
        </p:txBody>
      </p:sp>
      <p:cxnSp>
        <p:nvCxnSpPr>
          <p:cNvPr id="30" name="Straight Connector 29"/>
          <p:cNvCxnSpPr/>
          <p:nvPr/>
        </p:nvCxnSpPr>
        <p:spPr>
          <a:xfrm>
            <a:off x="5165766" y="2363190"/>
            <a:ext cx="2755059" cy="1187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854535" y="2861953"/>
            <a:ext cx="2790684" cy="158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619996" y="3370613"/>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01144" y="4342411"/>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24895" y="3796146"/>
            <a:ext cx="771896" cy="1187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6201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heel(4)">
                                      <p:cBhvr>
                                        <p:cTn id="15" dur="2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ppt_x"/>
                                          </p:val>
                                        </p:tav>
                                        <p:tav tm="100000">
                                          <p:val>
                                            <p:strVal val="#ppt_x"/>
                                          </p:val>
                                        </p:tav>
                                      </p:tavLst>
                                    </p:anim>
                                    <p:anim calcmode="lin" valueType="num">
                                      <p:cBhvr additive="base">
                                        <p:cTn id="5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1B9D4203-E8ED-4037-8446-D774E1F7E5F0}"/>
              </a:ext>
            </a:extLst>
          </p:cNvPr>
          <p:cNvGrpSpPr/>
          <p:nvPr/>
        </p:nvGrpSpPr>
        <p:grpSpPr>
          <a:xfrm flipH="1">
            <a:off x="412663" y="3895107"/>
            <a:ext cx="2734298" cy="2511990"/>
            <a:chOff x="1144006" y="746542"/>
            <a:chExt cx="3515307" cy="3038653"/>
          </a:xfrm>
        </p:grpSpPr>
        <p:sp>
          <p:nvSpPr>
            <p:cNvPr id="6" name="任意多边形 13">
              <a:extLst>
                <a:ext uri="{FF2B5EF4-FFF2-40B4-BE49-F238E27FC236}">
                  <a16:creationId xmlns:a16="http://schemas.microsoft.com/office/drawing/2014/main" id="{2CC35CFC-2082-4699-AB40-6867FCF690B6}"/>
                </a:ext>
              </a:extLst>
            </p:cNvPr>
            <p:cNvSpPr>
              <a:spLocks/>
            </p:cNvSpPr>
            <p:nvPr/>
          </p:nvSpPr>
          <p:spPr bwMode="auto">
            <a:xfrm>
              <a:off x="2643188" y="841375"/>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6B4C6"/>
            </a:solidFill>
            <a:ln w="25400" cap="flat" cmpd="sng">
              <a:solidFill>
                <a:srgbClr val="FFFFFF"/>
              </a:solidFill>
              <a:round/>
              <a:headEnd/>
              <a:tailEnd/>
            </a:ln>
          </p:spPr>
          <p:txBody>
            <a:bodyPr lIns="288060" tIns="318579" rIns="288061" bIns="318578" anchor="ctr"/>
            <a:lstStyle/>
            <a:p>
              <a:endParaRPr lang="zh-CN" altLang="en-US"/>
            </a:p>
          </p:txBody>
        </p:sp>
        <p:sp>
          <p:nvSpPr>
            <p:cNvPr id="7" name="任意多边形 15">
              <a:extLst>
                <a:ext uri="{FF2B5EF4-FFF2-40B4-BE49-F238E27FC236}">
                  <a16:creationId xmlns:a16="http://schemas.microsoft.com/office/drawing/2014/main" id="{7098872B-E6C8-4228-91A3-F18A97294863}"/>
                </a:ext>
              </a:extLst>
            </p:cNvPr>
            <p:cNvSpPr>
              <a:spLocks/>
            </p:cNvSpPr>
            <p:nvPr/>
          </p:nvSpPr>
          <p:spPr bwMode="auto">
            <a:xfrm>
              <a:off x="1227138" y="841375"/>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B5B6E6"/>
            </a:solidFill>
            <a:ln w="25400" cap="flat" cmpd="sng">
              <a:solidFill>
                <a:srgbClr val="FFFFFF"/>
              </a:solidFill>
              <a:round/>
              <a:headEnd/>
              <a:tailEnd/>
            </a:ln>
          </p:spPr>
          <p:txBody>
            <a:bodyPr lIns="204240" tIns="234759" rIns="204241" bIns="234758" anchor="ctr"/>
            <a:lstStyle/>
            <a:p>
              <a:endParaRPr lang="zh-CN" altLang="en-US"/>
            </a:p>
          </p:txBody>
        </p:sp>
        <p:sp>
          <p:nvSpPr>
            <p:cNvPr id="8" name="任意多边形 16">
              <a:extLst>
                <a:ext uri="{FF2B5EF4-FFF2-40B4-BE49-F238E27FC236}">
                  <a16:creationId xmlns:a16="http://schemas.microsoft.com/office/drawing/2014/main" id="{6F0E1996-F762-47F8-A62C-ED240B2E02C8}"/>
                </a:ext>
              </a:extLst>
            </p:cNvPr>
            <p:cNvSpPr>
              <a:spLocks/>
            </p:cNvSpPr>
            <p:nvPr/>
          </p:nvSpPr>
          <p:spPr bwMode="auto">
            <a:xfrm>
              <a:off x="1723398" y="2278658"/>
              <a:ext cx="1311275" cy="1506537"/>
            </a:xfrm>
            <a:custGeom>
              <a:avLst/>
              <a:gdLst>
                <a:gd name="T0" fmla="*/ 570686 w 1506471"/>
                <a:gd name="T1" fmla="*/ 0 h 1310630"/>
                <a:gd name="T2" fmla="*/ 1141370 w 1506471"/>
                <a:gd name="T3" fmla="*/ 376652 h 1310630"/>
                <a:gd name="T4" fmla="*/ 1141370 w 1506471"/>
                <a:gd name="T5" fmla="*/ 1355076 h 1310630"/>
                <a:gd name="T6" fmla="*/ 570686 w 1506471"/>
                <a:gd name="T7" fmla="*/ 1731727 h 1310630"/>
                <a:gd name="T8" fmla="*/ 1 w 1506471"/>
                <a:gd name="T9" fmla="*/ 1355076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B5B6E6"/>
            </a:solidFill>
            <a:ln w="25400" cap="flat" cmpd="sng">
              <a:solidFill>
                <a:srgbClr val="FFFFFF"/>
              </a:solidFill>
              <a:round/>
              <a:headEnd/>
              <a:tailEnd/>
            </a:ln>
          </p:spPr>
          <p:txBody>
            <a:bodyPr lIns="288060" tIns="318579" rIns="288061" bIns="318578" anchor="ctr"/>
            <a:lstStyle/>
            <a:p>
              <a:endParaRPr lang="zh-CN" altLang="en-US"/>
            </a:p>
          </p:txBody>
        </p:sp>
        <p:sp>
          <p:nvSpPr>
            <p:cNvPr id="9" name="任意多边形 18">
              <a:extLst>
                <a:ext uri="{FF2B5EF4-FFF2-40B4-BE49-F238E27FC236}">
                  <a16:creationId xmlns:a16="http://schemas.microsoft.com/office/drawing/2014/main" id="{4B4C1EFF-D2E3-4921-8502-815333239F9C}"/>
                </a:ext>
              </a:extLst>
            </p:cNvPr>
            <p:cNvSpPr>
              <a:spLocks/>
            </p:cNvSpPr>
            <p:nvPr/>
          </p:nvSpPr>
          <p:spPr bwMode="auto">
            <a:xfrm>
              <a:off x="3348038" y="2119313"/>
              <a:ext cx="1311275" cy="1506537"/>
            </a:xfrm>
            <a:custGeom>
              <a:avLst/>
              <a:gdLst>
                <a:gd name="T0" fmla="*/ 570686 w 1506471"/>
                <a:gd name="T1" fmla="*/ 0 h 1310630"/>
                <a:gd name="T2" fmla="*/ 1141370 w 1506471"/>
                <a:gd name="T3" fmla="*/ 376652 h 1310630"/>
                <a:gd name="T4" fmla="*/ 1141370 w 1506471"/>
                <a:gd name="T5" fmla="*/ 1355076 h 1310630"/>
                <a:gd name="T6" fmla="*/ 570686 w 1506471"/>
                <a:gd name="T7" fmla="*/ 1731727 h 1310630"/>
                <a:gd name="T8" fmla="*/ 1 w 1506471"/>
                <a:gd name="T9" fmla="*/ 1355076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6B4C6"/>
            </a:solidFill>
            <a:ln w="25400" cap="flat" cmpd="sng">
              <a:solidFill>
                <a:srgbClr val="FFFFFF"/>
              </a:solidFill>
              <a:round/>
              <a:headEnd/>
              <a:tailEnd/>
            </a:ln>
          </p:spPr>
          <p:txBody>
            <a:bodyPr lIns="204240" tIns="234759" rIns="204241" bIns="234758" anchor="ctr"/>
            <a:lstStyle/>
            <a:p>
              <a:endParaRPr lang="zh-CN" altLang="en-US"/>
            </a:p>
          </p:txBody>
        </p:sp>
        <p:sp>
          <p:nvSpPr>
            <p:cNvPr id="12" name="任意多边形 13">
              <a:extLst>
                <a:ext uri="{FF2B5EF4-FFF2-40B4-BE49-F238E27FC236}">
                  <a16:creationId xmlns:a16="http://schemas.microsoft.com/office/drawing/2014/main" id="{E8F2C9E6-54D5-48E7-BB20-4344C939C31D}"/>
                </a:ext>
              </a:extLst>
            </p:cNvPr>
            <p:cNvSpPr>
              <a:spLocks/>
            </p:cNvSpPr>
            <p:nvPr/>
          </p:nvSpPr>
          <p:spPr bwMode="auto">
            <a:xfrm>
              <a:off x="1144006" y="746542"/>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57150" cap="flat" cmpd="sng">
              <a:solidFill>
                <a:schemeClr val="tx1">
                  <a:lumMod val="95000"/>
                  <a:lumOff val="5000"/>
                </a:schemeClr>
              </a:solidFill>
              <a:round/>
              <a:headEnd/>
              <a:tailEnd/>
            </a:ln>
          </p:spPr>
          <p:txBody>
            <a:bodyPr lIns="288060" tIns="318579" rIns="288061" bIns="318578" anchor="ctr"/>
            <a:lstStyle/>
            <a:p>
              <a:endParaRPr lang="zh-CN" altLang="en-US"/>
            </a:p>
          </p:txBody>
        </p:sp>
        <p:sp>
          <p:nvSpPr>
            <p:cNvPr id="14" name="任意多边形 13">
              <a:extLst>
                <a:ext uri="{FF2B5EF4-FFF2-40B4-BE49-F238E27FC236}">
                  <a16:creationId xmlns:a16="http://schemas.microsoft.com/office/drawing/2014/main" id="{215BA98A-7D43-4364-9D64-4349D548687D}"/>
                </a:ext>
              </a:extLst>
            </p:cNvPr>
            <p:cNvSpPr>
              <a:spLocks/>
            </p:cNvSpPr>
            <p:nvPr/>
          </p:nvSpPr>
          <p:spPr bwMode="auto">
            <a:xfrm>
              <a:off x="3243263" y="2005012"/>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57150" cap="flat" cmpd="sng">
              <a:solidFill>
                <a:schemeClr val="tx1">
                  <a:lumMod val="95000"/>
                  <a:lumOff val="5000"/>
                </a:schemeClr>
              </a:solidFill>
              <a:round/>
              <a:headEnd/>
              <a:tailEnd/>
            </a:ln>
          </p:spPr>
          <p:txBody>
            <a:bodyPr lIns="288060" tIns="318579" rIns="288061" bIns="318578" anchor="ctr"/>
            <a:lstStyle/>
            <a:p>
              <a:endParaRPr lang="zh-CN" altLang="en-US"/>
            </a:p>
          </p:txBody>
        </p:sp>
      </p:grpSp>
      <p:sp>
        <p:nvSpPr>
          <p:cNvPr id="22" name="TextBox 21"/>
          <p:cNvSpPr txBox="1"/>
          <p:nvPr/>
        </p:nvSpPr>
        <p:spPr>
          <a:xfrm>
            <a:off x="1674421" y="296890"/>
            <a:ext cx="9322133" cy="1077218"/>
          </a:xfrm>
          <a:prstGeom prst="rect">
            <a:avLst/>
          </a:prstGeom>
          <a:noFill/>
        </p:spPr>
        <p:txBody>
          <a:bodyPr wrap="square" rtlCol="0">
            <a:spAutoFit/>
          </a:bodyPr>
          <a:lstStyle/>
          <a:p>
            <a:pPr algn="ctr"/>
            <a:r>
              <a:rPr lang="en-US" sz="3200" b="1" i="1" dirty="0" err="1" smtClean="0">
                <a:solidFill>
                  <a:srgbClr val="FF0000"/>
                </a:solidFill>
                <a:latin typeface="Times New Roman" pitchFamily="18" charset="0"/>
                <a:cs typeface="Times New Roman" pitchFamily="18" charset="0"/>
              </a:rPr>
              <a:t>Tìm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đoạn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trích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và</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biết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dạng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endParaRPr lang="en-US" sz="3200" b="1" i="1" dirty="0">
              <a:solidFill>
                <a:srgbClr val="FF0000"/>
              </a:solidFill>
              <a:latin typeface="Times New Roman" pitchFamily="18" charset="0"/>
              <a:cs typeface="Times New Roman" pitchFamily="18" charset="0"/>
            </a:endParaRPr>
          </a:p>
        </p:txBody>
      </p:sp>
      <p:sp>
        <p:nvSpPr>
          <p:cNvPr id="23" name="Rectangle 22"/>
          <p:cNvSpPr/>
          <p:nvPr/>
        </p:nvSpPr>
        <p:spPr>
          <a:xfrm>
            <a:off x="1163781" y="2042539"/>
            <a:ext cx="9880277" cy="1384995"/>
          </a:xfrm>
          <a:prstGeom prst="rect">
            <a:avLst/>
          </a:prstGeom>
        </p:spPr>
        <p:txBody>
          <a:bodyPr wrap="square">
            <a:spAutoFit/>
          </a:bodyPr>
          <a:lstStyle/>
          <a:p>
            <a:pPr algn="just"/>
            <a:r>
              <a:rPr lang="vi-VN" sz="2800" i="1" dirty="0" smtClean="0">
                <a:latin typeface="+mj-lt"/>
              </a:rPr>
              <a:t>Vậy mà giờ đây, anh em tôi sắp phải xa nhau. Có thể sẽ xa nhau mãi mãi. Lạy trời đây chỉ là một giấc mơ. Một giấc mơ thôi.</a:t>
            </a:r>
            <a:endParaRPr lang="vi-VN" sz="2800" dirty="0" smtClean="0">
              <a:latin typeface="+mj-lt"/>
            </a:endParaRPr>
          </a:p>
          <a:p>
            <a:pPr algn="r"/>
            <a:r>
              <a:rPr lang="vi-VN" sz="2800" dirty="0" smtClean="0">
                <a:latin typeface="+mj-lt"/>
              </a:rPr>
              <a:t>(Khánh Hoài)</a:t>
            </a:r>
          </a:p>
        </p:txBody>
      </p:sp>
      <p:sp>
        <p:nvSpPr>
          <p:cNvPr id="24" name="Rectangle 23"/>
          <p:cNvSpPr/>
          <p:nvPr/>
        </p:nvSpPr>
        <p:spPr>
          <a:xfrm>
            <a:off x="4920334" y="4784398"/>
            <a:ext cx="5541827" cy="954107"/>
          </a:xfrm>
          <a:prstGeom prst="rect">
            <a:avLst/>
          </a:prstGeom>
        </p:spPr>
        <p:txBody>
          <a:bodyPr wrap="square">
            <a:spAutoFit/>
          </a:bodyPr>
          <a:lstStyle/>
          <a:p>
            <a:pPr>
              <a:buFont typeface="Wingdings"/>
              <a:buChar char="à"/>
            </a:pP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Xa</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nhau</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Điệp</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ngữ</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ngắt</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quãng</a:t>
            </a:r>
            <a:endParaRPr lang="en-US" sz="2800" i="1" dirty="0" smtClean="0">
              <a:solidFill>
                <a:srgbClr val="FF0000"/>
              </a:solidFill>
              <a:latin typeface="Times New Roman" pitchFamily="18" charset="0"/>
              <a:cs typeface="Times New Roman" pitchFamily="18" charset="0"/>
            </a:endParaRPr>
          </a:p>
          <a:p>
            <a:pPr>
              <a:buFont typeface="Wingdings"/>
              <a:buChar char="à"/>
            </a:pP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Một</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giấc</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mơ</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Điệp</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ngữ</a:t>
            </a:r>
            <a:r>
              <a:rPr lang="en-US" sz="2800" i="1" dirty="0" smtClean="0">
                <a:solidFill>
                  <a:srgbClr val="FF0000"/>
                </a:solidFill>
                <a:latin typeface="Times New Roman" pitchFamily="18" charset="0"/>
                <a:cs typeface="Times New Roman" pitchFamily="18" charset="0"/>
              </a:rPr>
              <a:t> </a:t>
            </a:r>
            <a:r>
              <a:rPr lang="en-US" sz="2800" i="1" dirty="0" err="1" smtClean="0">
                <a:solidFill>
                  <a:srgbClr val="FF0000"/>
                </a:solidFill>
                <a:latin typeface="Times New Roman" pitchFamily="18" charset="0"/>
                <a:cs typeface="Times New Roman" pitchFamily="18" charset="0"/>
              </a:rPr>
              <a:t>vòng</a:t>
            </a:r>
            <a:endParaRPr lang="en-US" sz="2800" i="1" dirty="0">
              <a:solidFill>
                <a:srgbClr val="FF0000"/>
              </a:solidFill>
              <a:latin typeface="Times New Roman" pitchFamily="18" charset="0"/>
              <a:cs typeface="Times New Roman" pitchFamily="18" charset="0"/>
            </a:endParaRPr>
          </a:p>
        </p:txBody>
      </p:sp>
      <p:cxnSp>
        <p:nvCxnSpPr>
          <p:cNvPr id="25" name="Straight Connector 24"/>
          <p:cNvCxnSpPr/>
          <p:nvPr/>
        </p:nvCxnSpPr>
        <p:spPr>
          <a:xfrm>
            <a:off x="6812485" y="2466111"/>
            <a:ext cx="1227113" cy="395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55583" y="2487883"/>
            <a:ext cx="1229092" cy="593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06292" y="2931226"/>
            <a:ext cx="1771401" cy="197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192489" y="2909455"/>
            <a:ext cx="1892134" cy="791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6429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6"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Horizontal)">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a:extLst>
              <a:ext uri="{FF2B5EF4-FFF2-40B4-BE49-F238E27FC236}">
                <a16:creationId xmlns:a16="http://schemas.microsoft.com/office/drawing/2014/main" id="{1B9D4203-E8ED-4037-8446-D774E1F7E5F0}"/>
              </a:ext>
            </a:extLst>
          </p:cNvPr>
          <p:cNvGrpSpPr/>
          <p:nvPr/>
        </p:nvGrpSpPr>
        <p:grpSpPr>
          <a:xfrm flipH="1">
            <a:off x="412663" y="3895107"/>
            <a:ext cx="2734298" cy="2511990"/>
            <a:chOff x="1144006" y="746542"/>
            <a:chExt cx="3515307" cy="3038653"/>
          </a:xfrm>
        </p:grpSpPr>
        <p:sp>
          <p:nvSpPr>
            <p:cNvPr id="6" name="任意多边形 13">
              <a:extLst>
                <a:ext uri="{FF2B5EF4-FFF2-40B4-BE49-F238E27FC236}">
                  <a16:creationId xmlns:a16="http://schemas.microsoft.com/office/drawing/2014/main" id="{2CC35CFC-2082-4699-AB40-6867FCF690B6}"/>
                </a:ext>
              </a:extLst>
            </p:cNvPr>
            <p:cNvSpPr>
              <a:spLocks/>
            </p:cNvSpPr>
            <p:nvPr/>
          </p:nvSpPr>
          <p:spPr bwMode="auto">
            <a:xfrm>
              <a:off x="2643188" y="841375"/>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6B4C6"/>
            </a:solidFill>
            <a:ln w="25400" cap="flat" cmpd="sng">
              <a:solidFill>
                <a:srgbClr val="FFFFFF"/>
              </a:solidFill>
              <a:round/>
              <a:headEnd/>
              <a:tailEnd/>
            </a:ln>
          </p:spPr>
          <p:txBody>
            <a:bodyPr lIns="288060" tIns="318579" rIns="288061" bIns="318578" anchor="ctr"/>
            <a:lstStyle/>
            <a:p>
              <a:endParaRPr lang="zh-CN" altLang="en-US"/>
            </a:p>
          </p:txBody>
        </p:sp>
        <p:sp>
          <p:nvSpPr>
            <p:cNvPr id="7" name="任意多边形 15">
              <a:extLst>
                <a:ext uri="{FF2B5EF4-FFF2-40B4-BE49-F238E27FC236}">
                  <a16:creationId xmlns:a16="http://schemas.microsoft.com/office/drawing/2014/main" id="{7098872B-E6C8-4228-91A3-F18A97294863}"/>
                </a:ext>
              </a:extLst>
            </p:cNvPr>
            <p:cNvSpPr>
              <a:spLocks/>
            </p:cNvSpPr>
            <p:nvPr/>
          </p:nvSpPr>
          <p:spPr bwMode="auto">
            <a:xfrm>
              <a:off x="1227138" y="841375"/>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B5B6E6"/>
            </a:solidFill>
            <a:ln w="25400" cap="flat" cmpd="sng">
              <a:solidFill>
                <a:srgbClr val="FFFFFF"/>
              </a:solidFill>
              <a:round/>
              <a:headEnd/>
              <a:tailEnd/>
            </a:ln>
          </p:spPr>
          <p:txBody>
            <a:bodyPr lIns="204240" tIns="234759" rIns="204241" bIns="234758" anchor="ctr"/>
            <a:lstStyle/>
            <a:p>
              <a:endParaRPr lang="zh-CN" altLang="en-US"/>
            </a:p>
          </p:txBody>
        </p:sp>
        <p:sp>
          <p:nvSpPr>
            <p:cNvPr id="8" name="任意多边形 16">
              <a:extLst>
                <a:ext uri="{FF2B5EF4-FFF2-40B4-BE49-F238E27FC236}">
                  <a16:creationId xmlns:a16="http://schemas.microsoft.com/office/drawing/2014/main" id="{6F0E1996-F762-47F8-A62C-ED240B2E02C8}"/>
                </a:ext>
              </a:extLst>
            </p:cNvPr>
            <p:cNvSpPr>
              <a:spLocks/>
            </p:cNvSpPr>
            <p:nvPr/>
          </p:nvSpPr>
          <p:spPr bwMode="auto">
            <a:xfrm>
              <a:off x="1723398" y="2278658"/>
              <a:ext cx="1311275" cy="1506537"/>
            </a:xfrm>
            <a:custGeom>
              <a:avLst/>
              <a:gdLst>
                <a:gd name="T0" fmla="*/ 570686 w 1506471"/>
                <a:gd name="T1" fmla="*/ 0 h 1310630"/>
                <a:gd name="T2" fmla="*/ 1141370 w 1506471"/>
                <a:gd name="T3" fmla="*/ 376652 h 1310630"/>
                <a:gd name="T4" fmla="*/ 1141370 w 1506471"/>
                <a:gd name="T5" fmla="*/ 1355076 h 1310630"/>
                <a:gd name="T6" fmla="*/ 570686 w 1506471"/>
                <a:gd name="T7" fmla="*/ 1731727 h 1310630"/>
                <a:gd name="T8" fmla="*/ 1 w 1506471"/>
                <a:gd name="T9" fmla="*/ 1355076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B5B6E6"/>
            </a:solidFill>
            <a:ln w="25400" cap="flat" cmpd="sng">
              <a:solidFill>
                <a:srgbClr val="FFFFFF"/>
              </a:solidFill>
              <a:round/>
              <a:headEnd/>
              <a:tailEnd/>
            </a:ln>
          </p:spPr>
          <p:txBody>
            <a:bodyPr lIns="288060" tIns="318579" rIns="288061" bIns="318578" anchor="ctr"/>
            <a:lstStyle/>
            <a:p>
              <a:endParaRPr lang="zh-CN" altLang="en-US"/>
            </a:p>
          </p:txBody>
        </p:sp>
        <p:sp>
          <p:nvSpPr>
            <p:cNvPr id="9" name="任意多边形 18">
              <a:extLst>
                <a:ext uri="{FF2B5EF4-FFF2-40B4-BE49-F238E27FC236}">
                  <a16:creationId xmlns:a16="http://schemas.microsoft.com/office/drawing/2014/main" id="{4B4C1EFF-D2E3-4921-8502-815333239F9C}"/>
                </a:ext>
              </a:extLst>
            </p:cNvPr>
            <p:cNvSpPr>
              <a:spLocks/>
            </p:cNvSpPr>
            <p:nvPr/>
          </p:nvSpPr>
          <p:spPr bwMode="auto">
            <a:xfrm>
              <a:off x="3348038" y="2119313"/>
              <a:ext cx="1311275" cy="1506537"/>
            </a:xfrm>
            <a:custGeom>
              <a:avLst/>
              <a:gdLst>
                <a:gd name="T0" fmla="*/ 570686 w 1506471"/>
                <a:gd name="T1" fmla="*/ 0 h 1310630"/>
                <a:gd name="T2" fmla="*/ 1141370 w 1506471"/>
                <a:gd name="T3" fmla="*/ 376652 h 1310630"/>
                <a:gd name="T4" fmla="*/ 1141370 w 1506471"/>
                <a:gd name="T5" fmla="*/ 1355076 h 1310630"/>
                <a:gd name="T6" fmla="*/ 570686 w 1506471"/>
                <a:gd name="T7" fmla="*/ 1731727 h 1310630"/>
                <a:gd name="T8" fmla="*/ 1 w 1506471"/>
                <a:gd name="T9" fmla="*/ 1355076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6B4C6"/>
            </a:solidFill>
            <a:ln w="25400" cap="flat" cmpd="sng">
              <a:solidFill>
                <a:srgbClr val="FFFFFF"/>
              </a:solidFill>
              <a:round/>
              <a:headEnd/>
              <a:tailEnd/>
            </a:ln>
          </p:spPr>
          <p:txBody>
            <a:bodyPr lIns="204240" tIns="234759" rIns="204241" bIns="234758" anchor="ctr"/>
            <a:lstStyle/>
            <a:p>
              <a:endParaRPr lang="zh-CN" altLang="en-US"/>
            </a:p>
          </p:txBody>
        </p:sp>
        <p:sp>
          <p:nvSpPr>
            <p:cNvPr id="12" name="任意多边形 13">
              <a:extLst>
                <a:ext uri="{FF2B5EF4-FFF2-40B4-BE49-F238E27FC236}">
                  <a16:creationId xmlns:a16="http://schemas.microsoft.com/office/drawing/2014/main" id="{E8F2C9E6-54D5-48E7-BB20-4344C939C31D}"/>
                </a:ext>
              </a:extLst>
            </p:cNvPr>
            <p:cNvSpPr>
              <a:spLocks/>
            </p:cNvSpPr>
            <p:nvPr/>
          </p:nvSpPr>
          <p:spPr bwMode="auto">
            <a:xfrm>
              <a:off x="1144006" y="746542"/>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57150" cap="flat" cmpd="sng">
              <a:solidFill>
                <a:schemeClr val="tx1">
                  <a:lumMod val="95000"/>
                  <a:lumOff val="5000"/>
                </a:schemeClr>
              </a:solidFill>
              <a:round/>
              <a:headEnd/>
              <a:tailEnd/>
            </a:ln>
          </p:spPr>
          <p:txBody>
            <a:bodyPr lIns="288060" tIns="318579" rIns="288061" bIns="318578" anchor="ctr"/>
            <a:lstStyle/>
            <a:p>
              <a:endParaRPr lang="zh-CN" altLang="en-US"/>
            </a:p>
          </p:txBody>
        </p:sp>
        <p:sp>
          <p:nvSpPr>
            <p:cNvPr id="14" name="任意多边形 13">
              <a:extLst>
                <a:ext uri="{FF2B5EF4-FFF2-40B4-BE49-F238E27FC236}">
                  <a16:creationId xmlns:a16="http://schemas.microsoft.com/office/drawing/2014/main" id="{215BA98A-7D43-4364-9D64-4349D548687D}"/>
                </a:ext>
              </a:extLst>
            </p:cNvPr>
            <p:cNvSpPr>
              <a:spLocks/>
            </p:cNvSpPr>
            <p:nvPr/>
          </p:nvSpPr>
          <p:spPr bwMode="auto">
            <a:xfrm>
              <a:off x="3243263" y="2005012"/>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57150" cap="flat" cmpd="sng">
              <a:solidFill>
                <a:schemeClr val="tx1">
                  <a:lumMod val="95000"/>
                  <a:lumOff val="5000"/>
                </a:schemeClr>
              </a:solidFill>
              <a:round/>
              <a:headEnd/>
              <a:tailEnd/>
            </a:ln>
          </p:spPr>
          <p:txBody>
            <a:bodyPr lIns="288060" tIns="318579" rIns="288061" bIns="318578" anchor="ctr"/>
            <a:lstStyle/>
            <a:p>
              <a:endParaRPr lang="zh-CN" altLang="en-US"/>
            </a:p>
          </p:txBody>
        </p:sp>
      </p:grpSp>
      <p:sp>
        <p:nvSpPr>
          <p:cNvPr id="22" name="TextBox 21"/>
          <p:cNvSpPr txBox="1"/>
          <p:nvPr/>
        </p:nvSpPr>
        <p:spPr>
          <a:xfrm>
            <a:off x="1674421" y="296890"/>
            <a:ext cx="9322133" cy="1077218"/>
          </a:xfrm>
          <a:prstGeom prst="rect">
            <a:avLst/>
          </a:prstGeom>
          <a:noFill/>
        </p:spPr>
        <p:txBody>
          <a:bodyPr wrap="square" rtlCol="0">
            <a:spAutoFit/>
          </a:bodyPr>
          <a:lstStyle/>
          <a:p>
            <a:pPr algn="ctr"/>
            <a:r>
              <a:rPr lang="en-US" sz="3200" b="1" i="1" dirty="0" err="1" smtClean="0">
                <a:solidFill>
                  <a:srgbClr val="FF0000"/>
                </a:solidFill>
                <a:latin typeface="Times New Roman" pitchFamily="18" charset="0"/>
                <a:cs typeface="Times New Roman" pitchFamily="18" charset="0"/>
              </a:rPr>
              <a:t>Tìm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đoạn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trích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và</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biết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dạng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endParaRPr lang="en-US" sz="3200" b="1" i="1" dirty="0">
              <a:solidFill>
                <a:srgbClr val="FF0000"/>
              </a:solidFill>
              <a:latin typeface="Times New Roman" pitchFamily="18" charset="0"/>
              <a:cs typeface="Times New Roman" pitchFamily="18" charset="0"/>
            </a:endParaRPr>
          </a:p>
        </p:txBody>
      </p:sp>
      <p:sp>
        <p:nvSpPr>
          <p:cNvPr id="23" name="Rectangle 22"/>
          <p:cNvSpPr/>
          <p:nvPr/>
        </p:nvSpPr>
        <p:spPr>
          <a:xfrm>
            <a:off x="3135086" y="1769406"/>
            <a:ext cx="7053944" cy="1815882"/>
          </a:xfrm>
          <a:prstGeom prst="rect">
            <a:avLst/>
          </a:prstGeom>
        </p:spPr>
        <p:txBody>
          <a:bodyPr wrap="square">
            <a:spAutoFit/>
          </a:bodyPr>
          <a:lstStyle/>
          <a:p>
            <a:r>
              <a:rPr lang="vi-VN" sz="2800" i="1" dirty="0" smtClean="0">
                <a:latin typeface="+mj-lt"/>
              </a:rPr>
              <a:t>Một bếp lửa chờn vờn sương sớm</a:t>
            </a:r>
            <a:br>
              <a:rPr lang="vi-VN" sz="2800" i="1" dirty="0" smtClean="0">
                <a:latin typeface="+mj-lt"/>
              </a:rPr>
            </a:br>
            <a:r>
              <a:rPr lang="vi-VN" sz="2800" i="1" dirty="0" smtClean="0">
                <a:latin typeface="+mj-lt"/>
              </a:rPr>
              <a:t>Một bếp lửa ấp ui nồng đượm.</a:t>
            </a:r>
            <a:br>
              <a:rPr lang="vi-VN" sz="2800" i="1" dirty="0" smtClean="0">
                <a:latin typeface="+mj-lt"/>
              </a:rPr>
            </a:br>
            <a:r>
              <a:rPr lang="vi-VN" sz="2800" i="1" dirty="0" smtClean="0">
                <a:latin typeface="+mj-lt"/>
              </a:rPr>
              <a:t>Cháu thương bà biết mấy nắng mưa.</a:t>
            </a:r>
            <a:endParaRPr lang="en-US" sz="2800" i="1" dirty="0" smtClean="0">
              <a:latin typeface="+mj-lt"/>
            </a:endParaRPr>
          </a:p>
          <a:p>
            <a:pPr algn="r"/>
            <a:r>
              <a:rPr lang="vi-VN" sz="2800" i="1" dirty="0" smtClean="0">
                <a:latin typeface="+mj-lt"/>
              </a:rPr>
              <a:t>(Bằng Việt)</a:t>
            </a:r>
          </a:p>
        </p:txBody>
      </p:sp>
      <p:sp>
        <p:nvSpPr>
          <p:cNvPr id="24" name="Rectangle 23"/>
          <p:cNvSpPr/>
          <p:nvPr/>
        </p:nvSpPr>
        <p:spPr>
          <a:xfrm>
            <a:off x="5941611" y="4713147"/>
            <a:ext cx="5541827" cy="523220"/>
          </a:xfrm>
          <a:prstGeom prst="rect">
            <a:avLst/>
          </a:prstGeom>
        </p:spPr>
        <p:txBody>
          <a:bodyPr wrap="square">
            <a:spAutoFit/>
          </a:bodyPr>
          <a:lstStyle/>
          <a:p>
            <a:pPr>
              <a:buFont typeface="Wingdings"/>
              <a:buChar char="à"/>
            </a:pP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Điệp</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ngữ</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ngắt</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quãng</a:t>
            </a:r>
            <a:endParaRPr lang="en-US" sz="2800" i="1" dirty="0">
              <a:solidFill>
                <a:srgbClr val="FF0000"/>
              </a:solidFill>
              <a:latin typeface="Times New Roman" pitchFamily="18" charset="0"/>
              <a:cs typeface="Times New Roman" pitchFamily="18" charset="0"/>
            </a:endParaRPr>
          </a:p>
        </p:txBody>
      </p:sp>
      <p:cxnSp>
        <p:nvCxnSpPr>
          <p:cNvPr id="29" name="Straight Connector 28"/>
          <p:cNvCxnSpPr/>
          <p:nvPr/>
        </p:nvCxnSpPr>
        <p:spPr>
          <a:xfrm>
            <a:off x="3204359" y="2634343"/>
            <a:ext cx="1771401" cy="197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119253" y="2208811"/>
            <a:ext cx="1892134" cy="791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6429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Horizontal)">
                                      <p:cBhvr>
                                        <p:cTn id="23" dur="500"/>
                                        <p:tgtEl>
                                          <p:spTgt spid="24"/>
                                        </p:tgtEl>
                                      </p:cBhvr>
                                    </p:animEffect>
                                  </p:child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a:extLst>
              <a:ext uri="{FF2B5EF4-FFF2-40B4-BE49-F238E27FC236}">
                <a16:creationId xmlns:a16="http://schemas.microsoft.com/office/drawing/2014/main" id="{1B9D4203-E8ED-4037-8446-D774E1F7E5F0}"/>
              </a:ext>
            </a:extLst>
          </p:cNvPr>
          <p:cNvGrpSpPr/>
          <p:nvPr/>
        </p:nvGrpSpPr>
        <p:grpSpPr>
          <a:xfrm flipH="1">
            <a:off x="412663" y="3895107"/>
            <a:ext cx="2734298" cy="2511990"/>
            <a:chOff x="1144006" y="746542"/>
            <a:chExt cx="3515307" cy="3038653"/>
          </a:xfrm>
        </p:grpSpPr>
        <p:sp>
          <p:nvSpPr>
            <p:cNvPr id="6" name="任意多边形 13">
              <a:extLst>
                <a:ext uri="{FF2B5EF4-FFF2-40B4-BE49-F238E27FC236}">
                  <a16:creationId xmlns:a16="http://schemas.microsoft.com/office/drawing/2014/main" id="{2CC35CFC-2082-4699-AB40-6867FCF690B6}"/>
                </a:ext>
              </a:extLst>
            </p:cNvPr>
            <p:cNvSpPr>
              <a:spLocks/>
            </p:cNvSpPr>
            <p:nvPr/>
          </p:nvSpPr>
          <p:spPr bwMode="auto">
            <a:xfrm>
              <a:off x="2643188" y="841375"/>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6B4C6"/>
            </a:solidFill>
            <a:ln w="25400" cap="flat" cmpd="sng">
              <a:solidFill>
                <a:srgbClr val="FFFFFF"/>
              </a:solidFill>
              <a:round/>
              <a:headEnd/>
              <a:tailEnd/>
            </a:ln>
          </p:spPr>
          <p:txBody>
            <a:bodyPr lIns="288060" tIns="318579" rIns="288061" bIns="318578" anchor="ctr"/>
            <a:lstStyle/>
            <a:p>
              <a:endParaRPr lang="zh-CN" altLang="en-US"/>
            </a:p>
          </p:txBody>
        </p:sp>
        <p:sp>
          <p:nvSpPr>
            <p:cNvPr id="7" name="任意多边形 15">
              <a:extLst>
                <a:ext uri="{FF2B5EF4-FFF2-40B4-BE49-F238E27FC236}">
                  <a16:creationId xmlns:a16="http://schemas.microsoft.com/office/drawing/2014/main" id="{7098872B-E6C8-4228-91A3-F18A97294863}"/>
                </a:ext>
              </a:extLst>
            </p:cNvPr>
            <p:cNvSpPr>
              <a:spLocks/>
            </p:cNvSpPr>
            <p:nvPr/>
          </p:nvSpPr>
          <p:spPr bwMode="auto">
            <a:xfrm>
              <a:off x="1227138" y="841375"/>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B5B6E6"/>
            </a:solidFill>
            <a:ln w="25400" cap="flat" cmpd="sng">
              <a:solidFill>
                <a:srgbClr val="FFFFFF"/>
              </a:solidFill>
              <a:round/>
              <a:headEnd/>
              <a:tailEnd/>
            </a:ln>
          </p:spPr>
          <p:txBody>
            <a:bodyPr lIns="204240" tIns="234759" rIns="204241" bIns="234758" anchor="ctr"/>
            <a:lstStyle/>
            <a:p>
              <a:endParaRPr lang="zh-CN" altLang="en-US"/>
            </a:p>
          </p:txBody>
        </p:sp>
        <p:sp>
          <p:nvSpPr>
            <p:cNvPr id="8" name="任意多边形 16">
              <a:extLst>
                <a:ext uri="{FF2B5EF4-FFF2-40B4-BE49-F238E27FC236}">
                  <a16:creationId xmlns:a16="http://schemas.microsoft.com/office/drawing/2014/main" id="{6F0E1996-F762-47F8-A62C-ED240B2E02C8}"/>
                </a:ext>
              </a:extLst>
            </p:cNvPr>
            <p:cNvSpPr>
              <a:spLocks/>
            </p:cNvSpPr>
            <p:nvPr/>
          </p:nvSpPr>
          <p:spPr bwMode="auto">
            <a:xfrm>
              <a:off x="1723398" y="2278658"/>
              <a:ext cx="1311275" cy="1506537"/>
            </a:xfrm>
            <a:custGeom>
              <a:avLst/>
              <a:gdLst>
                <a:gd name="T0" fmla="*/ 570686 w 1506471"/>
                <a:gd name="T1" fmla="*/ 0 h 1310630"/>
                <a:gd name="T2" fmla="*/ 1141370 w 1506471"/>
                <a:gd name="T3" fmla="*/ 376652 h 1310630"/>
                <a:gd name="T4" fmla="*/ 1141370 w 1506471"/>
                <a:gd name="T5" fmla="*/ 1355076 h 1310630"/>
                <a:gd name="T6" fmla="*/ 570686 w 1506471"/>
                <a:gd name="T7" fmla="*/ 1731727 h 1310630"/>
                <a:gd name="T8" fmla="*/ 1 w 1506471"/>
                <a:gd name="T9" fmla="*/ 1355076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B5B6E6"/>
            </a:solidFill>
            <a:ln w="25400" cap="flat" cmpd="sng">
              <a:solidFill>
                <a:srgbClr val="FFFFFF"/>
              </a:solidFill>
              <a:round/>
              <a:headEnd/>
              <a:tailEnd/>
            </a:ln>
          </p:spPr>
          <p:txBody>
            <a:bodyPr lIns="288060" tIns="318579" rIns="288061" bIns="318578" anchor="ctr"/>
            <a:lstStyle/>
            <a:p>
              <a:endParaRPr lang="zh-CN" altLang="en-US"/>
            </a:p>
          </p:txBody>
        </p:sp>
        <p:sp>
          <p:nvSpPr>
            <p:cNvPr id="9" name="任意多边形 18">
              <a:extLst>
                <a:ext uri="{FF2B5EF4-FFF2-40B4-BE49-F238E27FC236}">
                  <a16:creationId xmlns:a16="http://schemas.microsoft.com/office/drawing/2014/main" id="{4B4C1EFF-D2E3-4921-8502-815333239F9C}"/>
                </a:ext>
              </a:extLst>
            </p:cNvPr>
            <p:cNvSpPr>
              <a:spLocks/>
            </p:cNvSpPr>
            <p:nvPr/>
          </p:nvSpPr>
          <p:spPr bwMode="auto">
            <a:xfrm>
              <a:off x="3348038" y="2119313"/>
              <a:ext cx="1311275" cy="1506537"/>
            </a:xfrm>
            <a:custGeom>
              <a:avLst/>
              <a:gdLst>
                <a:gd name="T0" fmla="*/ 570686 w 1506471"/>
                <a:gd name="T1" fmla="*/ 0 h 1310630"/>
                <a:gd name="T2" fmla="*/ 1141370 w 1506471"/>
                <a:gd name="T3" fmla="*/ 376652 h 1310630"/>
                <a:gd name="T4" fmla="*/ 1141370 w 1506471"/>
                <a:gd name="T5" fmla="*/ 1355076 h 1310630"/>
                <a:gd name="T6" fmla="*/ 570686 w 1506471"/>
                <a:gd name="T7" fmla="*/ 1731727 h 1310630"/>
                <a:gd name="T8" fmla="*/ 1 w 1506471"/>
                <a:gd name="T9" fmla="*/ 1355076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6B4C6"/>
            </a:solidFill>
            <a:ln w="25400" cap="flat" cmpd="sng">
              <a:solidFill>
                <a:srgbClr val="FFFFFF"/>
              </a:solidFill>
              <a:round/>
              <a:headEnd/>
              <a:tailEnd/>
            </a:ln>
          </p:spPr>
          <p:txBody>
            <a:bodyPr lIns="204240" tIns="234759" rIns="204241" bIns="234758" anchor="ctr"/>
            <a:lstStyle/>
            <a:p>
              <a:endParaRPr lang="zh-CN" altLang="en-US"/>
            </a:p>
          </p:txBody>
        </p:sp>
        <p:sp>
          <p:nvSpPr>
            <p:cNvPr id="12" name="任意多边形 13">
              <a:extLst>
                <a:ext uri="{FF2B5EF4-FFF2-40B4-BE49-F238E27FC236}">
                  <a16:creationId xmlns:a16="http://schemas.microsoft.com/office/drawing/2014/main" id="{E8F2C9E6-54D5-48E7-BB20-4344C939C31D}"/>
                </a:ext>
              </a:extLst>
            </p:cNvPr>
            <p:cNvSpPr>
              <a:spLocks/>
            </p:cNvSpPr>
            <p:nvPr/>
          </p:nvSpPr>
          <p:spPr bwMode="auto">
            <a:xfrm>
              <a:off x="1144006" y="746542"/>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57150" cap="flat" cmpd="sng">
              <a:solidFill>
                <a:schemeClr val="tx1">
                  <a:lumMod val="95000"/>
                  <a:lumOff val="5000"/>
                </a:schemeClr>
              </a:solidFill>
              <a:round/>
              <a:headEnd/>
              <a:tailEnd/>
            </a:ln>
          </p:spPr>
          <p:txBody>
            <a:bodyPr lIns="288060" tIns="318579" rIns="288061" bIns="318578" anchor="ctr"/>
            <a:lstStyle/>
            <a:p>
              <a:endParaRPr lang="zh-CN" altLang="en-US"/>
            </a:p>
          </p:txBody>
        </p:sp>
        <p:sp>
          <p:nvSpPr>
            <p:cNvPr id="14" name="任意多边形 13">
              <a:extLst>
                <a:ext uri="{FF2B5EF4-FFF2-40B4-BE49-F238E27FC236}">
                  <a16:creationId xmlns:a16="http://schemas.microsoft.com/office/drawing/2014/main" id="{215BA98A-7D43-4364-9D64-4349D548687D}"/>
                </a:ext>
              </a:extLst>
            </p:cNvPr>
            <p:cNvSpPr>
              <a:spLocks/>
            </p:cNvSpPr>
            <p:nvPr/>
          </p:nvSpPr>
          <p:spPr bwMode="auto">
            <a:xfrm>
              <a:off x="3243263" y="2005012"/>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57150" cap="flat" cmpd="sng">
              <a:solidFill>
                <a:schemeClr val="tx1">
                  <a:lumMod val="95000"/>
                  <a:lumOff val="5000"/>
                </a:schemeClr>
              </a:solidFill>
              <a:round/>
              <a:headEnd/>
              <a:tailEnd/>
            </a:ln>
          </p:spPr>
          <p:txBody>
            <a:bodyPr lIns="288060" tIns="318579" rIns="288061" bIns="318578" anchor="ctr"/>
            <a:lstStyle/>
            <a:p>
              <a:endParaRPr lang="zh-CN" altLang="en-US"/>
            </a:p>
          </p:txBody>
        </p:sp>
      </p:grpSp>
      <p:sp>
        <p:nvSpPr>
          <p:cNvPr id="22" name="TextBox 21"/>
          <p:cNvSpPr txBox="1"/>
          <p:nvPr/>
        </p:nvSpPr>
        <p:spPr>
          <a:xfrm>
            <a:off x="1674421" y="296890"/>
            <a:ext cx="9322133" cy="1077218"/>
          </a:xfrm>
          <a:prstGeom prst="rect">
            <a:avLst/>
          </a:prstGeom>
          <a:noFill/>
        </p:spPr>
        <p:txBody>
          <a:bodyPr wrap="square" rtlCol="0">
            <a:spAutoFit/>
          </a:bodyPr>
          <a:lstStyle/>
          <a:p>
            <a:pPr algn="ctr"/>
            <a:r>
              <a:rPr lang="en-US" sz="3200" b="1" i="1" dirty="0" err="1" smtClean="0">
                <a:solidFill>
                  <a:srgbClr val="FF0000"/>
                </a:solidFill>
                <a:latin typeface="Times New Roman" pitchFamily="18" charset="0"/>
                <a:cs typeface="Times New Roman" pitchFamily="18" charset="0"/>
              </a:rPr>
              <a:t>Tìm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đoạn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trích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và</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biết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dạng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endParaRPr lang="en-US" sz="3200" b="1" i="1" dirty="0">
              <a:solidFill>
                <a:srgbClr val="FF0000"/>
              </a:solidFill>
              <a:latin typeface="Times New Roman" pitchFamily="18" charset="0"/>
              <a:cs typeface="Times New Roman" pitchFamily="18" charset="0"/>
            </a:endParaRPr>
          </a:p>
        </p:txBody>
      </p:sp>
      <p:sp>
        <p:nvSpPr>
          <p:cNvPr id="23" name="Rectangle 22"/>
          <p:cNvSpPr/>
          <p:nvPr/>
        </p:nvSpPr>
        <p:spPr>
          <a:xfrm>
            <a:off x="1448789" y="1876284"/>
            <a:ext cx="9369631" cy="584775"/>
          </a:xfrm>
          <a:prstGeom prst="rect">
            <a:avLst/>
          </a:prstGeom>
        </p:spPr>
        <p:txBody>
          <a:bodyPr wrap="square">
            <a:spAutoFit/>
          </a:bodyPr>
          <a:lstStyle/>
          <a:p>
            <a:r>
              <a:rPr lang="vi-VN" sz="3200" i="1" dirty="0" smtClean="0">
                <a:latin typeface="+mj-lt"/>
              </a:rPr>
              <a:t>Dày hạt mưa, mưa, mưa chẳng dứt.</a:t>
            </a:r>
            <a:endParaRPr lang="en-US" sz="3200" i="1" dirty="0" smtClean="0">
              <a:latin typeface="+mj-lt"/>
            </a:endParaRPr>
          </a:p>
        </p:txBody>
      </p:sp>
      <p:sp>
        <p:nvSpPr>
          <p:cNvPr id="24" name="Rectangle 23"/>
          <p:cNvSpPr/>
          <p:nvPr/>
        </p:nvSpPr>
        <p:spPr>
          <a:xfrm>
            <a:off x="5941611" y="4713147"/>
            <a:ext cx="5541827" cy="523220"/>
          </a:xfrm>
          <a:prstGeom prst="rect">
            <a:avLst/>
          </a:prstGeom>
        </p:spPr>
        <p:txBody>
          <a:bodyPr wrap="square">
            <a:spAutoFit/>
          </a:bodyPr>
          <a:lstStyle/>
          <a:p>
            <a:pPr>
              <a:buFont typeface="Wingdings"/>
              <a:buChar char="à"/>
            </a:pP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Điệp</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ngữ</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nối</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tiếp</a:t>
            </a:r>
            <a:endParaRPr lang="en-US" sz="2800" i="1" dirty="0">
              <a:solidFill>
                <a:srgbClr val="FF0000"/>
              </a:solidFill>
              <a:latin typeface="Times New Roman" pitchFamily="18" charset="0"/>
              <a:cs typeface="Times New Roman" pitchFamily="18" charset="0"/>
            </a:endParaRPr>
          </a:p>
        </p:txBody>
      </p:sp>
      <p:cxnSp>
        <p:nvCxnSpPr>
          <p:cNvPr id="29" name="Straight Connector 28"/>
          <p:cNvCxnSpPr/>
          <p:nvPr/>
        </p:nvCxnSpPr>
        <p:spPr>
          <a:xfrm>
            <a:off x="2907476" y="2337460"/>
            <a:ext cx="702623" cy="257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69923" y="2359232"/>
            <a:ext cx="702623" cy="257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53543" y="2345377"/>
            <a:ext cx="702623" cy="2573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6429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Horizontal)">
                                      <p:cBhvr>
                                        <p:cTn id="23" dur="500"/>
                                        <p:tgtEl>
                                          <p:spTgt spid="24"/>
                                        </p:tgtEl>
                                      </p:cBhvr>
                                    </p:animEffect>
                                  </p:child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a:extLst>
              <a:ext uri="{FF2B5EF4-FFF2-40B4-BE49-F238E27FC236}">
                <a16:creationId xmlns:a16="http://schemas.microsoft.com/office/drawing/2014/main" id="{1B9D4203-E8ED-4037-8446-D774E1F7E5F0}"/>
              </a:ext>
            </a:extLst>
          </p:cNvPr>
          <p:cNvGrpSpPr/>
          <p:nvPr/>
        </p:nvGrpSpPr>
        <p:grpSpPr>
          <a:xfrm flipH="1">
            <a:off x="412663" y="3895107"/>
            <a:ext cx="2734298" cy="2511990"/>
            <a:chOff x="1144006" y="746542"/>
            <a:chExt cx="3515307" cy="3038653"/>
          </a:xfrm>
        </p:grpSpPr>
        <p:sp>
          <p:nvSpPr>
            <p:cNvPr id="6" name="任意多边形 13">
              <a:extLst>
                <a:ext uri="{FF2B5EF4-FFF2-40B4-BE49-F238E27FC236}">
                  <a16:creationId xmlns:a16="http://schemas.microsoft.com/office/drawing/2014/main" id="{2CC35CFC-2082-4699-AB40-6867FCF690B6}"/>
                </a:ext>
              </a:extLst>
            </p:cNvPr>
            <p:cNvSpPr>
              <a:spLocks/>
            </p:cNvSpPr>
            <p:nvPr/>
          </p:nvSpPr>
          <p:spPr bwMode="auto">
            <a:xfrm>
              <a:off x="2643188" y="841375"/>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6B4C6"/>
            </a:solidFill>
            <a:ln w="25400" cap="flat" cmpd="sng">
              <a:solidFill>
                <a:srgbClr val="FFFFFF"/>
              </a:solidFill>
              <a:round/>
              <a:headEnd/>
              <a:tailEnd/>
            </a:ln>
          </p:spPr>
          <p:txBody>
            <a:bodyPr lIns="288060" tIns="318579" rIns="288061" bIns="318578" anchor="ctr"/>
            <a:lstStyle/>
            <a:p>
              <a:endParaRPr lang="zh-CN" altLang="en-US"/>
            </a:p>
          </p:txBody>
        </p:sp>
        <p:sp>
          <p:nvSpPr>
            <p:cNvPr id="7" name="任意多边形 15">
              <a:extLst>
                <a:ext uri="{FF2B5EF4-FFF2-40B4-BE49-F238E27FC236}">
                  <a16:creationId xmlns:a16="http://schemas.microsoft.com/office/drawing/2014/main" id="{7098872B-E6C8-4228-91A3-F18A97294863}"/>
                </a:ext>
              </a:extLst>
            </p:cNvPr>
            <p:cNvSpPr>
              <a:spLocks/>
            </p:cNvSpPr>
            <p:nvPr/>
          </p:nvSpPr>
          <p:spPr bwMode="auto">
            <a:xfrm>
              <a:off x="1227138" y="841375"/>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B5B6E6"/>
            </a:solidFill>
            <a:ln w="25400" cap="flat" cmpd="sng">
              <a:solidFill>
                <a:srgbClr val="FFFFFF"/>
              </a:solidFill>
              <a:round/>
              <a:headEnd/>
              <a:tailEnd/>
            </a:ln>
          </p:spPr>
          <p:txBody>
            <a:bodyPr lIns="204240" tIns="234759" rIns="204241" bIns="234758" anchor="ctr"/>
            <a:lstStyle/>
            <a:p>
              <a:endParaRPr lang="zh-CN" altLang="en-US"/>
            </a:p>
          </p:txBody>
        </p:sp>
        <p:sp>
          <p:nvSpPr>
            <p:cNvPr id="8" name="任意多边形 16">
              <a:extLst>
                <a:ext uri="{FF2B5EF4-FFF2-40B4-BE49-F238E27FC236}">
                  <a16:creationId xmlns:a16="http://schemas.microsoft.com/office/drawing/2014/main" id="{6F0E1996-F762-47F8-A62C-ED240B2E02C8}"/>
                </a:ext>
              </a:extLst>
            </p:cNvPr>
            <p:cNvSpPr>
              <a:spLocks/>
            </p:cNvSpPr>
            <p:nvPr/>
          </p:nvSpPr>
          <p:spPr bwMode="auto">
            <a:xfrm>
              <a:off x="1723398" y="2278658"/>
              <a:ext cx="1311275" cy="1506537"/>
            </a:xfrm>
            <a:custGeom>
              <a:avLst/>
              <a:gdLst>
                <a:gd name="T0" fmla="*/ 570686 w 1506471"/>
                <a:gd name="T1" fmla="*/ 0 h 1310630"/>
                <a:gd name="T2" fmla="*/ 1141370 w 1506471"/>
                <a:gd name="T3" fmla="*/ 376652 h 1310630"/>
                <a:gd name="T4" fmla="*/ 1141370 w 1506471"/>
                <a:gd name="T5" fmla="*/ 1355076 h 1310630"/>
                <a:gd name="T6" fmla="*/ 570686 w 1506471"/>
                <a:gd name="T7" fmla="*/ 1731727 h 1310630"/>
                <a:gd name="T8" fmla="*/ 1 w 1506471"/>
                <a:gd name="T9" fmla="*/ 1355076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B5B6E6"/>
            </a:solidFill>
            <a:ln w="25400" cap="flat" cmpd="sng">
              <a:solidFill>
                <a:srgbClr val="FFFFFF"/>
              </a:solidFill>
              <a:round/>
              <a:headEnd/>
              <a:tailEnd/>
            </a:ln>
          </p:spPr>
          <p:txBody>
            <a:bodyPr lIns="288060" tIns="318579" rIns="288061" bIns="318578" anchor="ctr"/>
            <a:lstStyle/>
            <a:p>
              <a:endParaRPr lang="zh-CN" altLang="en-US"/>
            </a:p>
          </p:txBody>
        </p:sp>
        <p:sp>
          <p:nvSpPr>
            <p:cNvPr id="9" name="任意多边形 18">
              <a:extLst>
                <a:ext uri="{FF2B5EF4-FFF2-40B4-BE49-F238E27FC236}">
                  <a16:creationId xmlns:a16="http://schemas.microsoft.com/office/drawing/2014/main" id="{4B4C1EFF-D2E3-4921-8502-815333239F9C}"/>
                </a:ext>
              </a:extLst>
            </p:cNvPr>
            <p:cNvSpPr>
              <a:spLocks/>
            </p:cNvSpPr>
            <p:nvPr/>
          </p:nvSpPr>
          <p:spPr bwMode="auto">
            <a:xfrm>
              <a:off x="3348038" y="2119313"/>
              <a:ext cx="1311275" cy="1506537"/>
            </a:xfrm>
            <a:custGeom>
              <a:avLst/>
              <a:gdLst>
                <a:gd name="T0" fmla="*/ 570686 w 1506471"/>
                <a:gd name="T1" fmla="*/ 0 h 1310630"/>
                <a:gd name="T2" fmla="*/ 1141370 w 1506471"/>
                <a:gd name="T3" fmla="*/ 376652 h 1310630"/>
                <a:gd name="T4" fmla="*/ 1141370 w 1506471"/>
                <a:gd name="T5" fmla="*/ 1355076 h 1310630"/>
                <a:gd name="T6" fmla="*/ 570686 w 1506471"/>
                <a:gd name="T7" fmla="*/ 1731727 h 1310630"/>
                <a:gd name="T8" fmla="*/ 1 w 1506471"/>
                <a:gd name="T9" fmla="*/ 1355076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6B4C6"/>
            </a:solidFill>
            <a:ln w="25400" cap="flat" cmpd="sng">
              <a:solidFill>
                <a:srgbClr val="FFFFFF"/>
              </a:solidFill>
              <a:round/>
              <a:headEnd/>
              <a:tailEnd/>
            </a:ln>
          </p:spPr>
          <p:txBody>
            <a:bodyPr lIns="204240" tIns="234759" rIns="204241" bIns="234758" anchor="ctr"/>
            <a:lstStyle/>
            <a:p>
              <a:endParaRPr lang="zh-CN" altLang="en-US"/>
            </a:p>
          </p:txBody>
        </p:sp>
        <p:sp>
          <p:nvSpPr>
            <p:cNvPr id="12" name="任意多边形 13">
              <a:extLst>
                <a:ext uri="{FF2B5EF4-FFF2-40B4-BE49-F238E27FC236}">
                  <a16:creationId xmlns:a16="http://schemas.microsoft.com/office/drawing/2014/main" id="{E8F2C9E6-54D5-48E7-BB20-4344C939C31D}"/>
                </a:ext>
              </a:extLst>
            </p:cNvPr>
            <p:cNvSpPr>
              <a:spLocks/>
            </p:cNvSpPr>
            <p:nvPr/>
          </p:nvSpPr>
          <p:spPr bwMode="auto">
            <a:xfrm>
              <a:off x="1144006" y="746542"/>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57150" cap="flat" cmpd="sng">
              <a:solidFill>
                <a:schemeClr val="tx1">
                  <a:lumMod val="95000"/>
                  <a:lumOff val="5000"/>
                </a:schemeClr>
              </a:solidFill>
              <a:round/>
              <a:headEnd/>
              <a:tailEnd/>
            </a:ln>
          </p:spPr>
          <p:txBody>
            <a:bodyPr lIns="288060" tIns="318579" rIns="288061" bIns="318578" anchor="ctr"/>
            <a:lstStyle/>
            <a:p>
              <a:endParaRPr lang="zh-CN" altLang="en-US"/>
            </a:p>
          </p:txBody>
        </p:sp>
        <p:sp>
          <p:nvSpPr>
            <p:cNvPr id="14" name="任意多边形 13">
              <a:extLst>
                <a:ext uri="{FF2B5EF4-FFF2-40B4-BE49-F238E27FC236}">
                  <a16:creationId xmlns:a16="http://schemas.microsoft.com/office/drawing/2014/main" id="{215BA98A-7D43-4364-9D64-4349D548687D}"/>
                </a:ext>
              </a:extLst>
            </p:cNvPr>
            <p:cNvSpPr>
              <a:spLocks/>
            </p:cNvSpPr>
            <p:nvPr/>
          </p:nvSpPr>
          <p:spPr bwMode="auto">
            <a:xfrm>
              <a:off x="3243263" y="2005012"/>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57150" cap="flat" cmpd="sng">
              <a:solidFill>
                <a:schemeClr val="tx1">
                  <a:lumMod val="95000"/>
                  <a:lumOff val="5000"/>
                </a:schemeClr>
              </a:solidFill>
              <a:round/>
              <a:headEnd/>
              <a:tailEnd/>
            </a:ln>
          </p:spPr>
          <p:txBody>
            <a:bodyPr lIns="288060" tIns="318579" rIns="288061" bIns="318578" anchor="ctr"/>
            <a:lstStyle/>
            <a:p>
              <a:endParaRPr lang="zh-CN" altLang="en-US"/>
            </a:p>
          </p:txBody>
        </p:sp>
      </p:grpSp>
      <p:sp>
        <p:nvSpPr>
          <p:cNvPr id="22" name="TextBox 21"/>
          <p:cNvSpPr txBox="1"/>
          <p:nvPr/>
        </p:nvSpPr>
        <p:spPr>
          <a:xfrm>
            <a:off x="1674421" y="296890"/>
            <a:ext cx="9322133" cy="1077218"/>
          </a:xfrm>
          <a:prstGeom prst="rect">
            <a:avLst/>
          </a:prstGeom>
          <a:noFill/>
        </p:spPr>
        <p:txBody>
          <a:bodyPr wrap="square" rtlCol="0">
            <a:spAutoFit/>
          </a:bodyPr>
          <a:lstStyle/>
          <a:p>
            <a:pPr algn="ctr"/>
            <a:r>
              <a:rPr lang="en-US" sz="3200" b="1" i="1" dirty="0" err="1" smtClean="0">
                <a:solidFill>
                  <a:srgbClr val="FF0000"/>
                </a:solidFill>
                <a:latin typeface="Times New Roman" pitchFamily="18" charset="0"/>
                <a:cs typeface="Times New Roman" pitchFamily="18" charset="0"/>
              </a:rPr>
              <a:t>Tìm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đoạn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trích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và</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biết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dạng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endParaRPr lang="en-US" sz="3200" b="1" i="1" dirty="0">
              <a:solidFill>
                <a:srgbClr val="FF0000"/>
              </a:solidFill>
              <a:latin typeface="Times New Roman" pitchFamily="18" charset="0"/>
              <a:cs typeface="Times New Roman" pitchFamily="18" charset="0"/>
            </a:endParaRPr>
          </a:p>
        </p:txBody>
      </p:sp>
      <p:sp>
        <p:nvSpPr>
          <p:cNvPr id="23" name="Rectangle 22"/>
          <p:cNvSpPr/>
          <p:nvPr/>
        </p:nvSpPr>
        <p:spPr>
          <a:xfrm>
            <a:off x="2897579" y="1876284"/>
            <a:ext cx="7053944" cy="1508105"/>
          </a:xfrm>
          <a:prstGeom prst="rect">
            <a:avLst/>
          </a:prstGeom>
        </p:spPr>
        <p:txBody>
          <a:bodyPr wrap="square">
            <a:spAutoFit/>
          </a:bodyPr>
          <a:lstStyle/>
          <a:p>
            <a:r>
              <a:rPr lang="vi-VN" sz="3200" i="1" dirty="0" smtClean="0">
                <a:latin typeface="+mj-lt"/>
              </a:rPr>
              <a:t>Cảnh khuya như vẽ người chưa ngủ</a:t>
            </a:r>
            <a:br>
              <a:rPr lang="vi-VN" sz="3200" i="1" dirty="0" smtClean="0">
                <a:latin typeface="+mj-lt"/>
              </a:rPr>
            </a:br>
            <a:r>
              <a:rPr lang="vi-VN" sz="3200" i="1" dirty="0" smtClean="0">
                <a:latin typeface="+mj-lt"/>
              </a:rPr>
              <a:t>Chưa ngủ vì lo nỗi nước nhà.</a:t>
            </a:r>
            <a:endParaRPr lang="en-US" sz="3200" i="1" dirty="0" smtClean="0">
              <a:latin typeface="+mj-lt"/>
            </a:endParaRPr>
          </a:p>
          <a:p>
            <a:pPr algn="r"/>
            <a:r>
              <a:rPr lang="vi-VN" sz="2800" i="1" dirty="0" smtClean="0">
                <a:latin typeface="+mj-lt"/>
              </a:rPr>
              <a:t>(</a:t>
            </a:r>
            <a:r>
              <a:rPr lang="en-US" sz="2800" i="1" dirty="0" err="1" smtClean="0">
                <a:latin typeface="Times New Roman" pitchFamily="18" charset="0"/>
                <a:cs typeface="Times New Roman" pitchFamily="18" charset="0"/>
              </a:rPr>
              <a:t>Hồ</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Chí</a:t>
            </a:r>
            <a:r>
              <a:rPr lang="en-US" sz="2800" i="1" dirty="0" smtClean="0">
                <a:latin typeface="Times New Roman" pitchFamily="18" charset="0"/>
                <a:cs typeface="Times New Roman" pitchFamily="18" charset="0"/>
              </a:rPr>
              <a:t> Minh)</a:t>
            </a:r>
            <a:endParaRPr lang="vi-VN" sz="2800" i="1" dirty="0" smtClean="0">
              <a:latin typeface="Times New Roman" pitchFamily="18" charset="0"/>
              <a:cs typeface="Times New Roman" pitchFamily="18" charset="0"/>
            </a:endParaRPr>
          </a:p>
        </p:txBody>
      </p:sp>
      <p:sp>
        <p:nvSpPr>
          <p:cNvPr id="24" name="Rectangle 23"/>
          <p:cNvSpPr/>
          <p:nvPr/>
        </p:nvSpPr>
        <p:spPr>
          <a:xfrm>
            <a:off x="5941611" y="4713147"/>
            <a:ext cx="5541827" cy="523220"/>
          </a:xfrm>
          <a:prstGeom prst="rect">
            <a:avLst/>
          </a:prstGeom>
        </p:spPr>
        <p:txBody>
          <a:bodyPr wrap="square">
            <a:spAutoFit/>
          </a:bodyPr>
          <a:lstStyle/>
          <a:p>
            <a:pPr>
              <a:buFont typeface="Wingdings"/>
              <a:buChar char="à"/>
            </a:pP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Điệp</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ngữ</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vòng</a:t>
            </a:r>
            <a:endParaRPr lang="en-US" sz="2800" i="1" dirty="0">
              <a:solidFill>
                <a:srgbClr val="FF0000"/>
              </a:solidFill>
              <a:latin typeface="Times New Roman" pitchFamily="18" charset="0"/>
              <a:cs typeface="Times New Roman" pitchFamily="18" charset="0"/>
            </a:endParaRPr>
          </a:p>
        </p:txBody>
      </p:sp>
      <p:cxnSp>
        <p:nvCxnSpPr>
          <p:cNvPr id="29" name="Straight Connector 28"/>
          <p:cNvCxnSpPr/>
          <p:nvPr/>
        </p:nvCxnSpPr>
        <p:spPr>
          <a:xfrm>
            <a:off x="2907476" y="2871850"/>
            <a:ext cx="1771401" cy="197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275616" y="2351314"/>
            <a:ext cx="1535875" cy="7919"/>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6429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Horizontal)">
                                      <p:cBhvr>
                                        <p:cTn id="23" dur="500"/>
                                        <p:tgtEl>
                                          <p:spTgt spid="24"/>
                                        </p:tgtEl>
                                      </p:cBhvr>
                                    </p:animEffect>
                                  </p:child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4">
            <a:extLst>
              <a:ext uri="{FF2B5EF4-FFF2-40B4-BE49-F238E27FC236}">
                <a16:creationId xmlns:a16="http://schemas.microsoft.com/office/drawing/2014/main" id="{1B9D4203-E8ED-4037-8446-D774E1F7E5F0}"/>
              </a:ext>
            </a:extLst>
          </p:cNvPr>
          <p:cNvGrpSpPr/>
          <p:nvPr/>
        </p:nvGrpSpPr>
        <p:grpSpPr>
          <a:xfrm flipH="1">
            <a:off x="412663" y="3895107"/>
            <a:ext cx="2734298" cy="2511990"/>
            <a:chOff x="1144006" y="746542"/>
            <a:chExt cx="3515307" cy="3038653"/>
          </a:xfrm>
        </p:grpSpPr>
        <p:sp>
          <p:nvSpPr>
            <p:cNvPr id="6" name="任意多边形 13">
              <a:extLst>
                <a:ext uri="{FF2B5EF4-FFF2-40B4-BE49-F238E27FC236}">
                  <a16:creationId xmlns:a16="http://schemas.microsoft.com/office/drawing/2014/main" id="{2CC35CFC-2082-4699-AB40-6867FCF690B6}"/>
                </a:ext>
              </a:extLst>
            </p:cNvPr>
            <p:cNvSpPr>
              <a:spLocks/>
            </p:cNvSpPr>
            <p:nvPr/>
          </p:nvSpPr>
          <p:spPr bwMode="auto">
            <a:xfrm>
              <a:off x="2643188" y="841375"/>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6B4C6"/>
            </a:solidFill>
            <a:ln w="25400" cap="flat" cmpd="sng">
              <a:solidFill>
                <a:srgbClr val="FFFFFF"/>
              </a:solidFill>
              <a:round/>
              <a:headEnd/>
              <a:tailEnd/>
            </a:ln>
          </p:spPr>
          <p:txBody>
            <a:bodyPr lIns="288060" tIns="318579" rIns="288061" bIns="318578" anchor="ctr"/>
            <a:lstStyle/>
            <a:p>
              <a:endParaRPr lang="zh-CN" altLang="en-US"/>
            </a:p>
          </p:txBody>
        </p:sp>
        <p:sp>
          <p:nvSpPr>
            <p:cNvPr id="7" name="任意多边形 15">
              <a:extLst>
                <a:ext uri="{FF2B5EF4-FFF2-40B4-BE49-F238E27FC236}">
                  <a16:creationId xmlns:a16="http://schemas.microsoft.com/office/drawing/2014/main" id="{7098872B-E6C8-4228-91A3-F18A97294863}"/>
                </a:ext>
              </a:extLst>
            </p:cNvPr>
            <p:cNvSpPr>
              <a:spLocks/>
            </p:cNvSpPr>
            <p:nvPr/>
          </p:nvSpPr>
          <p:spPr bwMode="auto">
            <a:xfrm>
              <a:off x="1227138" y="841375"/>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B5B6E6"/>
            </a:solidFill>
            <a:ln w="25400" cap="flat" cmpd="sng">
              <a:solidFill>
                <a:srgbClr val="FFFFFF"/>
              </a:solidFill>
              <a:round/>
              <a:headEnd/>
              <a:tailEnd/>
            </a:ln>
          </p:spPr>
          <p:txBody>
            <a:bodyPr lIns="204240" tIns="234759" rIns="204241" bIns="234758" anchor="ctr"/>
            <a:lstStyle/>
            <a:p>
              <a:endParaRPr lang="zh-CN" altLang="en-US"/>
            </a:p>
          </p:txBody>
        </p:sp>
        <p:sp>
          <p:nvSpPr>
            <p:cNvPr id="8" name="任意多边形 16">
              <a:extLst>
                <a:ext uri="{FF2B5EF4-FFF2-40B4-BE49-F238E27FC236}">
                  <a16:creationId xmlns:a16="http://schemas.microsoft.com/office/drawing/2014/main" id="{6F0E1996-F762-47F8-A62C-ED240B2E02C8}"/>
                </a:ext>
              </a:extLst>
            </p:cNvPr>
            <p:cNvSpPr>
              <a:spLocks/>
            </p:cNvSpPr>
            <p:nvPr/>
          </p:nvSpPr>
          <p:spPr bwMode="auto">
            <a:xfrm>
              <a:off x="1723398" y="2278658"/>
              <a:ext cx="1311275" cy="1506537"/>
            </a:xfrm>
            <a:custGeom>
              <a:avLst/>
              <a:gdLst>
                <a:gd name="T0" fmla="*/ 570686 w 1506471"/>
                <a:gd name="T1" fmla="*/ 0 h 1310630"/>
                <a:gd name="T2" fmla="*/ 1141370 w 1506471"/>
                <a:gd name="T3" fmla="*/ 376652 h 1310630"/>
                <a:gd name="T4" fmla="*/ 1141370 w 1506471"/>
                <a:gd name="T5" fmla="*/ 1355076 h 1310630"/>
                <a:gd name="T6" fmla="*/ 570686 w 1506471"/>
                <a:gd name="T7" fmla="*/ 1731727 h 1310630"/>
                <a:gd name="T8" fmla="*/ 1 w 1506471"/>
                <a:gd name="T9" fmla="*/ 1355076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B5B6E6"/>
            </a:solidFill>
            <a:ln w="25400" cap="flat" cmpd="sng">
              <a:solidFill>
                <a:srgbClr val="FFFFFF"/>
              </a:solidFill>
              <a:round/>
              <a:headEnd/>
              <a:tailEnd/>
            </a:ln>
          </p:spPr>
          <p:txBody>
            <a:bodyPr lIns="288060" tIns="318579" rIns="288061" bIns="318578" anchor="ctr"/>
            <a:lstStyle/>
            <a:p>
              <a:endParaRPr lang="zh-CN" altLang="en-US"/>
            </a:p>
          </p:txBody>
        </p:sp>
        <p:sp>
          <p:nvSpPr>
            <p:cNvPr id="9" name="任意多边形 18">
              <a:extLst>
                <a:ext uri="{FF2B5EF4-FFF2-40B4-BE49-F238E27FC236}">
                  <a16:creationId xmlns:a16="http://schemas.microsoft.com/office/drawing/2014/main" id="{4B4C1EFF-D2E3-4921-8502-815333239F9C}"/>
                </a:ext>
              </a:extLst>
            </p:cNvPr>
            <p:cNvSpPr>
              <a:spLocks/>
            </p:cNvSpPr>
            <p:nvPr/>
          </p:nvSpPr>
          <p:spPr bwMode="auto">
            <a:xfrm>
              <a:off x="3348038" y="2119313"/>
              <a:ext cx="1311275" cy="1506537"/>
            </a:xfrm>
            <a:custGeom>
              <a:avLst/>
              <a:gdLst>
                <a:gd name="T0" fmla="*/ 570686 w 1506471"/>
                <a:gd name="T1" fmla="*/ 0 h 1310630"/>
                <a:gd name="T2" fmla="*/ 1141370 w 1506471"/>
                <a:gd name="T3" fmla="*/ 376652 h 1310630"/>
                <a:gd name="T4" fmla="*/ 1141370 w 1506471"/>
                <a:gd name="T5" fmla="*/ 1355076 h 1310630"/>
                <a:gd name="T6" fmla="*/ 570686 w 1506471"/>
                <a:gd name="T7" fmla="*/ 1731727 h 1310630"/>
                <a:gd name="T8" fmla="*/ 1 w 1506471"/>
                <a:gd name="T9" fmla="*/ 1355076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6B4C6"/>
            </a:solidFill>
            <a:ln w="25400" cap="flat" cmpd="sng">
              <a:solidFill>
                <a:srgbClr val="FFFFFF"/>
              </a:solidFill>
              <a:round/>
              <a:headEnd/>
              <a:tailEnd/>
            </a:ln>
          </p:spPr>
          <p:txBody>
            <a:bodyPr lIns="204240" tIns="234759" rIns="204241" bIns="234758" anchor="ctr"/>
            <a:lstStyle/>
            <a:p>
              <a:endParaRPr lang="zh-CN" altLang="en-US"/>
            </a:p>
          </p:txBody>
        </p:sp>
        <p:sp>
          <p:nvSpPr>
            <p:cNvPr id="12" name="任意多边形 13">
              <a:extLst>
                <a:ext uri="{FF2B5EF4-FFF2-40B4-BE49-F238E27FC236}">
                  <a16:creationId xmlns:a16="http://schemas.microsoft.com/office/drawing/2014/main" id="{E8F2C9E6-54D5-48E7-BB20-4344C939C31D}"/>
                </a:ext>
              </a:extLst>
            </p:cNvPr>
            <p:cNvSpPr>
              <a:spLocks/>
            </p:cNvSpPr>
            <p:nvPr/>
          </p:nvSpPr>
          <p:spPr bwMode="auto">
            <a:xfrm>
              <a:off x="1144006" y="746542"/>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57150" cap="flat" cmpd="sng">
              <a:solidFill>
                <a:schemeClr val="tx1">
                  <a:lumMod val="95000"/>
                  <a:lumOff val="5000"/>
                </a:schemeClr>
              </a:solidFill>
              <a:round/>
              <a:headEnd/>
              <a:tailEnd/>
            </a:ln>
          </p:spPr>
          <p:txBody>
            <a:bodyPr lIns="288060" tIns="318579" rIns="288061" bIns="318578" anchor="ctr"/>
            <a:lstStyle/>
            <a:p>
              <a:endParaRPr lang="zh-CN" altLang="en-US"/>
            </a:p>
          </p:txBody>
        </p:sp>
        <p:sp>
          <p:nvSpPr>
            <p:cNvPr id="14" name="任意多边形 13">
              <a:extLst>
                <a:ext uri="{FF2B5EF4-FFF2-40B4-BE49-F238E27FC236}">
                  <a16:creationId xmlns:a16="http://schemas.microsoft.com/office/drawing/2014/main" id="{215BA98A-7D43-4364-9D64-4349D548687D}"/>
                </a:ext>
              </a:extLst>
            </p:cNvPr>
            <p:cNvSpPr>
              <a:spLocks/>
            </p:cNvSpPr>
            <p:nvPr/>
          </p:nvSpPr>
          <p:spPr bwMode="auto">
            <a:xfrm>
              <a:off x="3243263" y="2005012"/>
              <a:ext cx="1311275" cy="1506538"/>
            </a:xfrm>
            <a:custGeom>
              <a:avLst/>
              <a:gdLst>
                <a:gd name="T0" fmla="*/ 570686 w 1506471"/>
                <a:gd name="T1" fmla="*/ 0 h 1310630"/>
                <a:gd name="T2" fmla="*/ 1141370 w 1506471"/>
                <a:gd name="T3" fmla="*/ 376652 h 1310630"/>
                <a:gd name="T4" fmla="*/ 1141370 w 1506471"/>
                <a:gd name="T5" fmla="*/ 1355078 h 1310630"/>
                <a:gd name="T6" fmla="*/ 570686 w 1506471"/>
                <a:gd name="T7" fmla="*/ 1731730 h 1310630"/>
                <a:gd name="T8" fmla="*/ 1 w 1506471"/>
                <a:gd name="T9" fmla="*/ 1355078 h 1310630"/>
                <a:gd name="T10" fmla="*/ 1 w 1506471"/>
                <a:gd name="T11" fmla="*/ 376652 h 1310630"/>
                <a:gd name="T12" fmla="*/ 570686 w 1506471"/>
                <a:gd name="T13" fmla="*/ 0 h 13106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noFill/>
            <a:ln w="57150" cap="flat" cmpd="sng">
              <a:solidFill>
                <a:schemeClr val="tx1">
                  <a:lumMod val="95000"/>
                  <a:lumOff val="5000"/>
                </a:schemeClr>
              </a:solidFill>
              <a:round/>
              <a:headEnd/>
              <a:tailEnd/>
            </a:ln>
          </p:spPr>
          <p:txBody>
            <a:bodyPr lIns="288060" tIns="318579" rIns="288061" bIns="318578" anchor="ctr"/>
            <a:lstStyle/>
            <a:p>
              <a:endParaRPr lang="zh-CN" altLang="en-US"/>
            </a:p>
          </p:txBody>
        </p:sp>
      </p:grpSp>
      <p:sp>
        <p:nvSpPr>
          <p:cNvPr id="22" name="TextBox 21"/>
          <p:cNvSpPr txBox="1"/>
          <p:nvPr/>
        </p:nvSpPr>
        <p:spPr>
          <a:xfrm>
            <a:off x="1674421" y="296890"/>
            <a:ext cx="9322133" cy="1077218"/>
          </a:xfrm>
          <a:prstGeom prst="rect">
            <a:avLst/>
          </a:prstGeom>
          <a:noFill/>
        </p:spPr>
        <p:txBody>
          <a:bodyPr wrap="square" rtlCol="0">
            <a:spAutoFit/>
          </a:bodyPr>
          <a:lstStyle/>
          <a:p>
            <a:pPr algn="ctr"/>
            <a:r>
              <a:rPr lang="en-US" sz="3200" b="1" i="1" dirty="0" err="1" smtClean="0">
                <a:solidFill>
                  <a:srgbClr val="FF0000"/>
                </a:solidFill>
                <a:latin typeface="Times New Roman" pitchFamily="18" charset="0"/>
                <a:cs typeface="Times New Roman" pitchFamily="18" charset="0"/>
              </a:rPr>
              <a:t>Tìm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đoạn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trích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và</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biết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dạng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endParaRPr lang="en-US" sz="3200" b="1" i="1" dirty="0">
              <a:solidFill>
                <a:srgbClr val="FF0000"/>
              </a:solidFill>
              <a:latin typeface="Times New Roman" pitchFamily="18" charset="0"/>
              <a:cs typeface="Times New Roman" pitchFamily="18" charset="0"/>
            </a:endParaRPr>
          </a:p>
        </p:txBody>
      </p:sp>
      <p:sp>
        <p:nvSpPr>
          <p:cNvPr id="23" name="Rectangle 22"/>
          <p:cNvSpPr/>
          <p:nvPr/>
        </p:nvSpPr>
        <p:spPr>
          <a:xfrm>
            <a:off x="1448789" y="1876284"/>
            <a:ext cx="9369631" cy="2062103"/>
          </a:xfrm>
          <a:prstGeom prst="rect">
            <a:avLst/>
          </a:prstGeom>
        </p:spPr>
        <p:txBody>
          <a:bodyPr wrap="square">
            <a:spAutoFit/>
          </a:bodyPr>
          <a:lstStyle/>
          <a:p>
            <a:r>
              <a:rPr lang="vi-VN" sz="3200" i="1" dirty="0" smtClean="0">
                <a:latin typeface="+mj-lt"/>
              </a:rPr>
              <a:t>Thấy thuyền còn đi quá chậm, vua đứng trên mũi thuyền kêu lớn:</a:t>
            </a:r>
            <a:br>
              <a:rPr lang="vi-VN" sz="3200" i="1" dirty="0" smtClean="0">
                <a:latin typeface="+mj-lt"/>
              </a:rPr>
            </a:br>
            <a:r>
              <a:rPr lang="vi-VN" sz="3200" i="1" dirty="0" smtClean="0">
                <a:latin typeface="+mj-lt"/>
              </a:rPr>
              <a:t>- Cho gió to thêm một tí! Cho gió to thêm một tí!</a:t>
            </a:r>
            <a:endParaRPr lang="en-US" sz="3200" i="1" dirty="0" smtClean="0">
              <a:latin typeface="+mj-lt"/>
            </a:endParaRPr>
          </a:p>
          <a:p>
            <a:pPr algn="r"/>
            <a:r>
              <a:rPr lang="vi-VN" sz="3200" i="1" dirty="0" smtClean="0">
                <a:latin typeface="+mj-lt"/>
              </a:rPr>
              <a:t>(Truyện cổ tích Trung Quốc)</a:t>
            </a:r>
            <a:endParaRPr lang="en-US" sz="3200" i="1" dirty="0" smtClean="0">
              <a:latin typeface="+mj-lt"/>
            </a:endParaRPr>
          </a:p>
        </p:txBody>
      </p:sp>
      <p:sp>
        <p:nvSpPr>
          <p:cNvPr id="24" name="Rectangle 23"/>
          <p:cNvSpPr/>
          <p:nvPr/>
        </p:nvSpPr>
        <p:spPr>
          <a:xfrm>
            <a:off x="5941611" y="4713147"/>
            <a:ext cx="5541827" cy="523220"/>
          </a:xfrm>
          <a:prstGeom prst="rect">
            <a:avLst/>
          </a:prstGeom>
        </p:spPr>
        <p:txBody>
          <a:bodyPr wrap="square">
            <a:spAutoFit/>
          </a:bodyPr>
          <a:lstStyle/>
          <a:p>
            <a:pPr>
              <a:buFont typeface="Wingdings"/>
              <a:buChar char="à"/>
            </a:pP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Điệp</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ngữ</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nối</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tiếp</a:t>
            </a:r>
            <a:endParaRPr lang="en-US" sz="2800" i="1" dirty="0">
              <a:solidFill>
                <a:srgbClr val="FF0000"/>
              </a:solidFill>
              <a:latin typeface="Times New Roman" pitchFamily="18" charset="0"/>
              <a:cs typeface="Times New Roman" pitchFamily="18" charset="0"/>
            </a:endParaRPr>
          </a:p>
        </p:txBody>
      </p:sp>
      <p:cxnSp>
        <p:nvCxnSpPr>
          <p:cNvPr id="29" name="Straight Connector 28"/>
          <p:cNvCxnSpPr/>
          <p:nvPr/>
        </p:nvCxnSpPr>
        <p:spPr>
          <a:xfrm flipV="1">
            <a:off x="1755569" y="3360717"/>
            <a:ext cx="3671454" cy="98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624947" y="3360717"/>
            <a:ext cx="3697184" cy="792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6429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Horizontal)">
                                      <p:cBhvr>
                                        <p:cTn id="23" dur="500"/>
                                        <p:tgtEl>
                                          <p:spTgt spid="24"/>
                                        </p:tgtEl>
                                      </p:cBhvr>
                                    </p:animEffect>
                                  </p:childTnLst>
                                </p:cTn>
                              </p:par>
                              <p:par>
                                <p:cTn id="24" presetID="2" presetClass="entr" presetSubtype="4"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ppt_x"/>
                                          </p:val>
                                        </p:tav>
                                        <p:tav tm="100000">
                                          <p:val>
                                            <p:strVal val="#ppt_x"/>
                                          </p:val>
                                        </p:tav>
                                      </p:tavLst>
                                    </p:anim>
                                    <p:anim calcmode="lin" valueType="num">
                                      <p:cBhvr additive="base">
                                        <p:cTn id="27" dur="500" fill="hold"/>
                                        <p:tgtEl>
                                          <p:spTgt spid="29"/>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additive="base">
                                        <p:cTn id="30" dur="500" fill="hold"/>
                                        <p:tgtEl>
                                          <p:spTgt spid="30"/>
                                        </p:tgtEl>
                                        <p:attrNameLst>
                                          <p:attrName>ppt_x</p:attrName>
                                        </p:attrNameLst>
                                      </p:cBhvr>
                                      <p:tavLst>
                                        <p:tav tm="0">
                                          <p:val>
                                            <p:strVal val="#ppt_x"/>
                                          </p:val>
                                        </p:tav>
                                        <p:tav tm="100000">
                                          <p:val>
                                            <p:strVal val="#ppt_x"/>
                                          </p:val>
                                        </p:tav>
                                      </p:tavLst>
                                    </p:anim>
                                    <p:anim calcmode="lin" valueType="num">
                                      <p:cBhvr additive="base">
                                        <p:cTn id="3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674421" y="296890"/>
            <a:ext cx="9322133" cy="1077218"/>
          </a:xfrm>
          <a:prstGeom prst="rect">
            <a:avLst/>
          </a:prstGeom>
          <a:noFill/>
        </p:spPr>
        <p:txBody>
          <a:bodyPr wrap="square" rtlCol="0">
            <a:spAutoFit/>
          </a:bodyPr>
          <a:lstStyle/>
          <a:p>
            <a:pPr algn="ctr"/>
            <a:r>
              <a:rPr lang="en-US" sz="3200" b="1" i="1" dirty="0" err="1" smtClean="0">
                <a:solidFill>
                  <a:srgbClr val="FF0000"/>
                </a:solidFill>
                <a:latin typeface="Times New Roman" pitchFamily="18" charset="0"/>
                <a:cs typeface="Times New Roman" pitchFamily="18" charset="0"/>
              </a:rPr>
              <a:t>Tìm</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trong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đoạn</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trích</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sau</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và</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cho</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biết</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dạng</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điệp</a:t>
            </a:r>
            <a:r>
              <a:rPr lang="en-US" sz="3200" b="1" i="1" dirty="0" smtClean="0">
                <a:solidFill>
                  <a:srgbClr val="FF0000"/>
                </a:solidFill>
                <a:latin typeface="Times New Roman" pitchFamily="18" charset="0"/>
                <a:cs typeface="Times New Roman" pitchFamily="18" charset="0"/>
              </a:rPr>
              <a:t> </a:t>
            </a:r>
            <a:r>
              <a:rPr lang="en-US" sz="3200" b="1" i="1" dirty="0" err="1" smtClean="0">
                <a:solidFill>
                  <a:srgbClr val="FF0000"/>
                </a:solidFill>
                <a:latin typeface="Times New Roman" pitchFamily="18" charset="0"/>
                <a:cs typeface="Times New Roman" pitchFamily="18" charset="0"/>
              </a:rPr>
              <a:t>ngữ</a:t>
            </a:r>
            <a:endParaRPr lang="en-US" sz="3200" b="1" i="1" dirty="0">
              <a:solidFill>
                <a:srgbClr val="FF0000"/>
              </a:solidFill>
              <a:latin typeface="Times New Roman" pitchFamily="18" charset="0"/>
              <a:cs typeface="Times New Roman" pitchFamily="18" charset="0"/>
            </a:endParaRPr>
          </a:p>
        </p:txBody>
      </p:sp>
      <p:sp>
        <p:nvSpPr>
          <p:cNvPr id="23" name="Rectangle 22"/>
          <p:cNvSpPr/>
          <p:nvPr/>
        </p:nvSpPr>
        <p:spPr>
          <a:xfrm>
            <a:off x="2493818" y="2185042"/>
            <a:ext cx="7291449" cy="1077218"/>
          </a:xfrm>
          <a:prstGeom prst="rect">
            <a:avLst/>
          </a:prstGeom>
        </p:spPr>
        <p:txBody>
          <a:bodyPr wrap="square">
            <a:spAutoFit/>
          </a:bodyPr>
          <a:lstStyle/>
          <a:p>
            <a:r>
              <a:rPr lang="vi-VN" sz="3200" i="1" dirty="0" smtClean="0">
                <a:latin typeface="+mj-lt"/>
              </a:rPr>
              <a:t>Tiếng suối trong như tiếng hát xa</a:t>
            </a:r>
            <a:br>
              <a:rPr lang="vi-VN" sz="3200" i="1" dirty="0" smtClean="0">
                <a:latin typeface="+mj-lt"/>
              </a:rPr>
            </a:br>
            <a:r>
              <a:rPr lang="vi-VN" sz="3200" i="1" dirty="0" smtClean="0">
                <a:latin typeface="+mj-lt"/>
              </a:rPr>
              <a:t>Trăng lồng cổ thụ bóng lồng hoa</a:t>
            </a:r>
            <a:endParaRPr lang="en-US" sz="3200" i="1" dirty="0" smtClean="0">
              <a:latin typeface="+mj-lt"/>
            </a:endParaRPr>
          </a:p>
        </p:txBody>
      </p:sp>
      <p:sp>
        <p:nvSpPr>
          <p:cNvPr id="24" name="Rectangle 23"/>
          <p:cNvSpPr/>
          <p:nvPr/>
        </p:nvSpPr>
        <p:spPr>
          <a:xfrm>
            <a:off x="2533393" y="4143132"/>
            <a:ext cx="5541827" cy="523220"/>
          </a:xfrm>
          <a:prstGeom prst="rect">
            <a:avLst/>
          </a:prstGeom>
        </p:spPr>
        <p:txBody>
          <a:bodyPr wrap="square">
            <a:spAutoFit/>
          </a:bodyPr>
          <a:lstStyle/>
          <a:p>
            <a:pPr>
              <a:buFont typeface="Wingdings"/>
              <a:buChar char="à"/>
            </a:pP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Điệp</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ngữ</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ngắt</a:t>
            </a:r>
            <a:r>
              <a:rPr lang="en-US" sz="2800" i="1" dirty="0" smtClean="0">
                <a:solidFill>
                  <a:srgbClr val="FF0000"/>
                </a:solidFill>
                <a:latin typeface="Times New Roman" pitchFamily="18" charset="0"/>
                <a:cs typeface="Times New Roman" pitchFamily="18" charset="0"/>
                <a:sym typeface="Wingdings" pitchFamily="2" charset="2"/>
              </a:rPr>
              <a:t> </a:t>
            </a:r>
            <a:r>
              <a:rPr lang="en-US" sz="2800" i="1" dirty="0" err="1" smtClean="0">
                <a:solidFill>
                  <a:srgbClr val="FF0000"/>
                </a:solidFill>
                <a:latin typeface="Times New Roman" pitchFamily="18" charset="0"/>
                <a:cs typeface="Times New Roman" pitchFamily="18" charset="0"/>
                <a:sym typeface="Wingdings" pitchFamily="2" charset="2"/>
              </a:rPr>
              <a:t>quãng</a:t>
            </a:r>
            <a:endParaRPr lang="en-US" sz="2800" i="1" dirty="0">
              <a:solidFill>
                <a:srgbClr val="FF0000"/>
              </a:solidFill>
              <a:latin typeface="Times New Roman" pitchFamily="18" charset="0"/>
              <a:cs typeface="Times New Roman" pitchFamily="18" charset="0"/>
            </a:endParaRPr>
          </a:p>
        </p:txBody>
      </p:sp>
      <p:cxnSp>
        <p:nvCxnSpPr>
          <p:cNvPr id="15" name="Straight Connector 14"/>
          <p:cNvCxnSpPr/>
          <p:nvPr/>
        </p:nvCxnSpPr>
        <p:spPr>
          <a:xfrm flipV="1">
            <a:off x="2648197" y="2671948"/>
            <a:ext cx="902528" cy="11875"/>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44540" y="2648197"/>
            <a:ext cx="831272" cy="35627"/>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45725" y="3158836"/>
            <a:ext cx="724394" cy="3562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07678" y="3158836"/>
            <a:ext cx="771895" cy="3562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2" name="组合 16">
            <a:extLst>
              <a:ext uri="{FF2B5EF4-FFF2-40B4-BE49-F238E27FC236}">
                <a16:creationId xmlns:a16="http://schemas.microsoft.com/office/drawing/2014/main" id="{CAD95241-459C-422F-B22A-D01698F80AA5}"/>
              </a:ext>
            </a:extLst>
          </p:cNvPr>
          <p:cNvGrpSpPr/>
          <p:nvPr/>
        </p:nvGrpSpPr>
        <p:grpSpPr>
          <a:xfrm>
            <a:off x="9556233" y="3503221"/>
            <a:ext cx="2224090" cy="2900588"/>
            <a:chOff x="7985116" y="1616728"/>
            <a:chExt cx="3093072" cy="3907961"/>
          </a:xfrm>
        </p:grpSpPr>
        <p:grpSp>
          <p:nvGrpSpPr>
            <p:cNvPr id="33" name="Group 32">
              <a:extLst>
                <a:ext uri="{FF2B5EF4-FFF2-40B4-BE49-F238E27FC236}">
                  <a16:creationId xmlns:a16="http://schemas.microsoft.com/office/drawing/2014/main" id="{B75DBCD1-6A12-4E82-8381-D943AAD831ED}"/>
                </a:ext>
              </a:extLst>
            </p:cNvPr>
            <p:cNvGrpSpPr>
              <a:grpSpLocks/>
            </p:cNvGrpSpPr>
            <p:nvPr/>
          </p:nvGrpSpPr>
          <p:grpSpPr bwMode="auto">
            <a:xfrm>
              <a:off x="7985116" y="1616728"/>
              <a:ext cx="2935287" cy="3843338"/>
              <a:chOff x="0" y="0"/>
              <a:chExt cx="2935881" cy="3843338"/>
            </a:xfrm>
          </p:grpSpPr>
          <p:sp>
            <p:nvSpPr>
              <p:cNvPr id="37" name="矩形 4">
                <a:extLst>
                  <a:ext uri="{FF2B5EF4-FFF2-40B4-BE49-F238E27FC236}">
                    <a16:creationId xmlns:a16="http://schemas.microsoft.com/office/drawing/2014/main" id="{2847A0E0-430E-4559-88FB-93019654E0DC}"/>
                  </a:ext>
                </a:extLst>
              </p:cNvPr>
              <p:cNvSpPr>
                <a:spLocks/>
              </p:cNvSpPr>
              <p:nvPr/>
            </p:nvSpPr>
            <p:spPr bwMode="auto">
              <a:xfrm rot="959974" flipH="1">
                <a:off x="314389" y="2338388"/>
                <a:ext cx="2596087" cy="785813"/>
              </a:xfrm>
              <a:custGeom>
                <a:avLst/>
                <a:gdLst>
                  <a:gd name="T0" fmla="*/ 176978 w 2968023"/>
                  <a:gd name="T1" fmla="*/ 42290 h 786730"/>
                  <a:gd name="T2" fmla="*/ 2270760 w 2968023"/>
                  <a:gd name="T3" fmla="*/ 0 h 786730"/>
                  <a:gd name="T4" fmla="*/ 2080628 w 2968023"/>
                  <a:gd name="T5" fmla="*/ 784897 h 786730"/>
                  <a:gd name="T6" fmla="*/ 0 w 2968023"/>
                  <a:gd name="T7" fmla="*/ 776773 h 786730"/>
                  <a:gd name="T8" fmla="*/ 176978 w 2968023"/>
                  <a:gd name="T9" fmla="*/ 42290 h 786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8023" h="786730">
                    <a:moveTo>
                      <a:pt x="231321" y="42388"/>
                    </a:moveTo>
                    <a:lnTo>
                      <a:pt x="2968023" y="0"/>
                    </a:lnTo>
                    <a:lnTo>
                      <a:pt x="2719508" y="786730"/>
                    </a:lnTo>
                    <a:lnTo>
                      <a:pt x="0" y="778587"/>
                    </a:lnTo>
                    <a:lnTo>
                      <a:pt x="231321" y="42388"/>
                    </a:ln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38" name="矩形 1">
                <a:extLst>
                  <a:ext uri="{FF2B5EF4-FFF2-40B4-BE49-F238E27FC236}">
                    <a16:creationId xmlns:a16="http://schemas.microsoft.com/office/drawing/2014/main" id="{6D16BA86-F4C6-485B-9769-20AA24565C17}"/>
                  </a:ext>
                </a:extLst>
              </p:cNvPr>
              <p:cNvSpPr>
                <a:spLocks noChangeArrowheads="1"/>
              </p:cNvSpPr>
              <p:nvPr/>
            </p:nvSpPr>
            <p:spPr bwMode="auto">
              <a:xfrm>
                <a:off x="0" y="0"/>
                <a:ext cx="2735816" cy="720725"/>
              </a:xfrm>
              <a:prstGeom prst="rect">
                <a:avLst/>
              </a:prstGeom>
              <a:solidFill>
                <a:srgbClr val="B5B6E6"/>
              </a:solidFill>
              <a:ln w="9525">
                <a:noFill/>
                <a:miter lim="800000"/>
                <a:headEnd/>
                <a:tailEnd/>
              </a:ln>
            </p:spPr>
            <p:txBody>
              <a:bodyPr anchor="ct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kumimoji="1" sz="2400">
                    <a:solidFill>
                      <a:schemeClr val="tx1"/>
                    </a:solidFill>
                    <a:latin typeface="Calibri" panose="020F0502020204030204" pitchFamily="34" charset="0"/>
                    <a:ea typeface="宋体" panose="02010600030101010101" pitchFamily="2" charset="-122"/>
                  </a:defRPr>
                </a:lvl9pPr>
              </a:lstStyle>
              <a:p>
                <a:pPr algn="ctr"/>
                <a:endParaRPr kumimoji="0" lang="zh-CN" altLang="en-US" sz="1800">
                  <a:solidFill>
                    <a:srgbClr val="FFFFFF"/>
                  </a:solidFill>
                </a:endParaRPr>
              </a:p>
            </p:txBody>
          </p:sp>
          <p:sp>
            <p:nvSpPr>
              <p:cNvPr id="39" name="矩形 4">
                <a:extLst>
                  <a:ext uri="{FF2B5EF4-FFF2-40B4-BE49-F238E27FC236}">
                    <a16:creationId xmlns:a16="http://schemas.microsoft.com/office/drawing/2014/main" id="{300B9093-0EBA-4E48-BC62-A8ACD12D0BF6}"/>
                  </a:ext>
                </a:extLst>
              </p:cNvPr>
              <p:cNvSpPr>
                <a:spLocks/>
              </p:cNvSpPr>
              <p:nvPr/>
            </p:nvSpPr>
            <p:spPr bwMode="auto">
              <a:xfrm rot="-959974">
                <a:off x="309625" y="296862"/>
                <a:ext cx="2569095" cy="744538"/>
              </a:xfrm>
              <a:custGeom>
                <a:avLst/>
                <a:gdLst>
                  <a:gd name="T0" fmla="*/ 176867 w 2938080"/>
                  <a:gd name="T1" fmla="*/ 0 h 744342"/>
                  <a:gd name="T2" fmla="*/ 2246450 w 2938080"/>
                  <a:gd name="T3" fmla="*/ 48959 h 744342"/>
                  <a:gd name="T4" fmla="*/ 2079330 w 2938080"/>
                  <a:gd name="T5" fmla="*/ 744734 h 744342"/>
                  <a:gd name="T6" fmla="*/ 0 w 2938080"/>
                  <a:gd name="T7" fmla="*/ 736587 h 744342"/>
                  <a:gd name="T8" fmla="*/ 176867 w 2938080"/>
                  <a:gd name="T9" fmla="*/ 0 h 744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8080" h="744342">
                    <a:moveTo>
                      <a:pt x="231321" y="0"/>
                    </a:moveTo>
                    <a:lnTo>
                      <a:pt x="2938080" y="48933"/>
                    </a:lnTo>
                    <a:lnTo>
                      <a:pt x="2719508" y="744342"/>
                    </a:lnTo>
                    <a:lnTo>
                      <a:pt x="0" y="736199"/>
                    </a:lnTo>
                    <a:lnTo>
                      <a:pt x="231321" y="0"/>
                    </a:lnTo>
                    <a:close/>
                  </a:path>
                </a:pathLst>
              </a:custGeom>
              <a:solidFill>
                <a:srgbClr val="2AC9D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0" name="矩形 4">
                <a:extLst>
                  <a:ext uri="{FF2B5EF4-FFF2-40B4-BE49-F238E27FC236}">
                    <a16:creationId xmlns:a16="http://schemas.microsoft.com/office/drawing/2014/main" id="{DC4C97F8-8D9E-4813-9B46-6EC63A6819D9}"/>
                  </a:ext>
                </a:extLst>
              </p:cNvPr>
              <p:cNvSpPr>
                <a:spLocks/>
              </p:cNvSpPr>
              <p:nvPr/>
            </p:nvSpPr>
            <p:spPr bwMode="auto">
              <a:xfrm rot="959974" flipH="1">
                <a:off x="288983" y="963612"/>
                <a:ext cx="2596087" cy="787400"/>
              </a:xfrm>
              <a:custGeom>
                <a:avLst/>
                <a:gdLst>
                  <a:gd name="T0" fmla="*/ 176978 w 2968023"/>
                  <a:gd name="T1" fmla="*/ 42460 h 786730"/>
                  <a:gd name="T2" fmla="*/ 2270760 w 2968023"/>
                  <a:gd name="T3" fmla="*/ 0 h 786730"/>
                  <a:gd name="T4" fmla="*/ 2080628 w 2968023"/>
                  <a:gd name="T5" fmla="*/ 788071 h 786730"/>
                  <a:gd name="T6" fmla="*/ 0 w 2968023"/>
                  <a:gd name="T7" fmla="*/ 779914 h 786730"/>
                  <a:gd name="T8" fmla="*/ 176978 w 2968023"/>
                  <a:gd name="T9" fmla="*/ 42460 h 786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8023" h="786730">
                    <a:moveTo>
                      <a:pt x="231321" y="42388"/>
                    </a:moveTo>
                    <a:lnTo>
                      <a:pt x="2968023" y="0"/>
                    </a:lnTo>
                    <a:lnTo>
                      <a:pt x="2719508" y="786730"/>
                    </a:lnTo>
                    <a:lnTo>
                      <a:pt x="0" y="778587"/>
                    </a:lnTo>
                    <a:lnTo>
                      <a:pt x="231321" y="42388"/>
                    </a:lnTo>
                    <a:close/>
                  </a:path>
                </a:pathLst>
              </a:custGeom>
              <a:solidFill>
                <a:srgbClr val="B5B6E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1" name="矩形 4">
                <a:extLst>
                  <a:ext uri="{FF2B5EF4-FFF2-40B4-BE49-F238E27FC236}">
                    <a16:creationId xmlns:a16="http://schemas.microsoft.com/office/drawing/2014/main" id="{A9BB8404-CD76-4251-B749-323F6FFD319D}"/>
                  </a:ext>
                </a:extLst>
              </p:cNvPr>
              <p:cNvSpPr>
                <a:spLocks/>
              </p:cNvSpPr>
              <p:nvPr/>
            </p:nvSpPr>
            <p:spPr bwMode="auto">
              <a:xfrm rot="-959974">
                <a:off x="301686" y="1666875"/>
                <a:ext cx="2594500" cy="787400"/>
              </a:xfrm>
              <a:custGeom>
                <a:avLst/>
                <a:gdLst>
                  <a:gd name="T0" fmla="*/ 176761 w 2968025"/>
                  <a:gd name="T1" fmla="*/ 42462 h 786732"/>
                  <a:gd name="T2" fmla="*/ 2267983 w 2968025"/>
                  <a:gd name="T3" fmla="*/ 0 h 786732"/>
                  <a:gd name="T4" fmla="*/ 2078082 w 2968025"/>
                  <a:gd name="T5" fmla="*/ 788069 h 786732"/>
                  <a:gd name="T6" fmla="*/ 0 w 2968025"/>
                  <a:gd name="T7" fmla="*/ 779912 h 786732"/>
                  <a:gd name="T8" fmla="*/ 176761 w 2968025"/>
                  <a:gd name="T9" fmla="*/ 42462 h 786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8025" h="786732">
                    <a:moveTo>
                      <a:pt x="231321" y="42390"/>
                    </a:moveTo>
                    <a:lnTo>
                      <a:pt x="2968025" y="0"/>
                    </a:lnTo>
                    <a:lnTo>
                      <a:pt x="2719508" y="786732"/>
                    </a:lnTo>
                    <a:lnTo>
                      <a:pt x="0" y="778589"/>
                    </a:lnTo>
                    <a:lnTo>
                      <a:pt x="231321" y="42390"/>
                    </a:lnTo>
                    <a:close/>
                  </a:path>
                </a:pathLst>
              </a:custGeom>
              <a:solidFill>
                <a:srgbClr val="F6B4C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42" name="矩形 4">
                <a:extLst>
                  <a:ext uri="{FF2B5EF4-FFF2-40B4-BE49-F238E27FC236}">
                    <a16:creationId xmlns:a16="http://schemas.microsoft.com/office/drawing/2014/main" id="{13E5A613-ED64-43D6-A285-0AA706307496}"/>
                  </a:ext>
                </a:extLst>
              </p:cNvPr>
              <p:cNvSpPr>
                <a:spLocks/>
              </p:cNvSpPr>
              <p:nvPr/>
            </p:nvSpPr>
            <p:spPr bwMode="auto">
              <a:xfrm rot="-959974">
                <a:off x="303273" y="301625"/>
                <a:ext cx="2569095" cy="744537"/>
              </a:xfrm>
              <a:custGeom>
                <a:avLst/>
                <a:gdLst>
                  <a:gd name="T0" fmla="*/ 176867 w 2938080"/>
                  <a:gd name="T1" fmla="*/ 0 h 744342"/>
                  <a:gd name="T2" fmla="*/ 2246450 w 2938080"/>
                  <a:gd name="T3" fmla="*/ 48959 h 744342"/>
                  <a:gd name="T4" fmla="*/ 2079330 w 2938080"/>
                  <a:gd name="T5" fmla="*/ 744732 h 744342"/>
                  <a:gd name="T6" fmla="*/ 0 w 2938080"/>
                  <a:gd name="T7" fmla="*/ 736585 h 744342"/>
                  <a:gd name="T8" fmla="*/ 176867 w 2938080"/>
                  <a:gd name="T9" fmla="*/ 0 h 744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8080" h="744342">
                    <a:moveTo>
                      <a:pt x="231321" y="0"/>
                    </a:moveTo>
                    <a:lnTo>
                      <a:pt x="2938080" y="48933"/>
                    </a:lnTo>
                    <a:lnTo>
                      <a:pt x="2719508" y="744342"/>
                    </a:lnTo>
                    <a:lnTo>
                      <a:pt x="0" y="736199"/>
                    </a:lnTo>
                    <a:lnTo>
                      <a:pt x="231321" y="0"/>
                    </a:lnTo>
                    <a:close/>
                  </a:path>
                </a:pathLst>
              </a:custGeom>
              <a:solidFill>
                <a:srgbClr val="F6B4C6"/>
              </a:solidFill>
              <a:ln w="9525">
                <a:noFill/>
                <a:round/>
                <a:headEnd/>
                <a:tailEnd/>
              </a:ln>
            </p:spPr>
            <p:txBody>
              <a:bodyPr anchor="ctr"/>
              <a:lstStyle/>
              <a:p>
                <a:endParaRPr lang="zh-CN" altLang="en-US"/>
              </a:p>
            </p:txBody>
          </p:sp>
          <p:sp>
            <p:nvSpPr>
              <p:cNvPr id="43" name="矩形 4">
                <a:extLst>
                  <a:ext uri="{FF2B5EF4-FFF2-40B4-BE49-F238E27FC236}">
                    <a16:creationId xmlns:a16="http://schemas.microsoft.com/office/drawing/2014/main" id="{B6ACE80B-AFA4-4F00-9837-9155928A9BCD}"/>
                  </a:ext>
                </a:extLst>
              </p:cNvPr>
              <p:cNvSpPr>
                <a:spLocks/>
              </p:cNvSpPr>
              <p:nvPr/>
            </p:nvSpPr>
            <p:spPr bwMode="auto">
              <a:xfrm rot="-959974">
                <a:off x="339794" y="3055938"/>
                <a:ext cx="2596087" cy="787400"/>
              </a:xfrm>
              <a:custGeom>
                <a:avLst/>
                <a:gdLst>
                  <a:gd name="T0" fmla="*/ 176978 w 2968025"/>
                  <a:gd name="T1" fmla="*/ 42462 h 786732"/>
                  <a:gd name="T2" fmla="*/ 2270758 w 2968025"/>
                  <a:gd name="T3" fmla="*/ 0 h 786732"/>
                  <a:gd name="T4" fmla="*/ 2080625 w 2968025"/>
                  <a:gd name="T5" fmla="*/ 788069 h 786732"/>
                  <a:gd name="T6" fmla="*/ 0 w 2968025"/>
                  <a:gd name="T7" fmla="*/ 779912 h 786732"/>
                  <a:gd name="T8" fmla="*/ 176978 w 2968025"/>
                  <a:gd name="T9" fmla="*/ 42462 h 786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8025" h="786732">
                    <a:moveTo>
                      <a:pt x="231321" y="42390"/>
                    </a:moveTo>
                    <a:lnTo>
                      <a:pt x="2968025" y="0"/>
                    </a:lnTo>
                    <a:lnTo>
                      <a:pt x="2719508" y="786732"/>
                    </a:lnTo>
                    <a:lnTo>
                      <a:pt x="0" y="778589"/>
                    </a:lnTo>
                    <a:lnTo>
                      <a:pt x="231321" y="42390"/>
                    </a:lnTo>
                    <a:close/>
                  </a:path>
                </a:pathLst>
              </a:custGeom>
              <a:solidFill>
                <a:srgbClr val="F6B4C6"/>
              </a:solidFill>
              <a:ln w="9525">
                <a:noFill/>
                <a:round/>
                <a:headEnd/>
                <a:tailEnd/>
              </a:ln>
            </p:spPr>
            <p:txBody>
              <a:bodyPr anchor="ctr"/>
              <a:lstStyle/>
              <a:p>
                <a:endParaRPr lang="zh-CN" altLang="en-US"/>
              </a:p>
            </p:txBody>
          </p:sp>
        </p:grpSp>
        <p:sp>
          <p:nvSpPr>
            <p:cNvPr id="34" name="矩形 4">
              <a:extLst>
                <a:ext uri="{FF2B5EF4-FFF2-40B4-BE49-F238E27FC236}">
                  <a16:creationId xmlns:a16="http://schemas.microsoft.com/office/drawing/2014/main" id="{11CB17D0-E8AA-4864-ABA7-2B9BDA42162C}"/>
                </a:ext>
              </a:extLst>
            </p:cNvPr>
            <p:cNvSpPr>
              <a:spLocks/>
            </p:cNvSpPr>
            <p:nvPr/>
          </p:nvSpPr>
          <p:spPr bwMode="auto">
            <a:xfrm rot="20640026">
              <a:off x="8357214" y="2003127"/>
              <a:ext cx="2568575" cy="744537"/>
            </a:xfrm>
            <a:custGeom>
              <a:avLst/>
              <a:gdLst>
                <a:gd name="T0" fmla="*/ 176867 w 2938080"/>
                <a:gd name="T1" fmla="*/ 0 h 744342"/>
                <a:gd name="T2" fmla="*/ 2246450 w 2938080"/>
                <a:gd name="T3" fmla="*/ 48959 h 744342"/>
                <a:gd name="T4" fmla="*/ 2079330 w 2938080"/>
                <a:gd name="T5" fmla="*/ 744732 h 744342"/>
                <a:gd name="T6" fmla="*/ 0 w 2938080"/>
                <a:gd name="T7" fmla="*/ 736585 h 744342"/>
                <a:gd name="T8" fmla="*/ 176867 w 2938080"/>
                <a:gd name="T9" fmla="*/ 0 h 744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8080" h="744342">
                  <a:moveTo>
                    <a:pt x="231321" y="0"/>
                  </a:moveTo>
                  <a:lnTo>
                    <a:pt x="2938080" y="48933"/>
                  </a:lnTo>
                  <a:lnTo>
                    <a:pt x="2719508" y="744342"/>
                  </a:lnTo>
                  <a:lnTo>
                    <a:pt x="0" y="736199"/>
                  </a:lnTo>
                  <a:lnTo>
                    <a:pt x="231321" y="0"/>
                  </a:lnTo>
                  <a:close/>
                </a:path>
              </a:pathLst>
            </a:custGeom>
            <a:noFill/>
            <a:ln w="57150">
              <a:solidFill>
                <a:schemeClr val="tx1">
                  <a:lumMod val="95000"/>
                  <a:lumOff val="5000"/>
                </a:schemeClr>
              </a:solidFill>
              <a:round/>
              <a:headEnd/>
              <a:tailEnd/>
            </a:ln>
          </p:spPr>
          <p:txBody>
            <a:bodyPr anchor="ctr"/>
            <a:lstStyle/>
            <a:p>
              <a:endParaRPr lang="zh-CN" altLang="en-US"/>
            </a:p>
          </p:txBody>
        </p:sp>
        <p:sp>
          <p:nvSpPr>
            <p:cNvPr id="35" name="矩形 4">
              <a:extLst>
                <a:ext uri="{FF2B5EF4-FFF2-40B4-BE49-F238E27FC236}">
                  <a16:creationId xmlns:a16="http://schemas.microsoft.com/office/drawing/2014/main" id="{E4FFD555-F132-4FD1-9390-D36481E3FB76}"/>
                </a:ext>
              </a:extLst>
            </p:cNvPr>
            <p:cNvSpPr>
              <a:spLocks/>
            </p:cNvSpPr>
            <p:nvPr/>
          </p:nvSpPr>
          <p:spPr bwMode="auto">
            <a:xfrm rot="20640026">
              <a:off x="8407794" y="3418444"/>
              <a:ext cx="2568575" cy="744537"/>
            </a:xfrm>
            <a:custGeom>
              <a:avLst/>
              <a:gdLst>
                <a:gd name="T0" fmla="*/ 176867 w 2938080"/>
                <a:gd name="T1" fmla="*/ 0 h 744342"/>
                <a:gd name="T2" fmla="*/ 2246450 w 2938080"/>
                <a:gd name="T3" fmla="*/ 48959 h 744342"/>
                <a:gd name="T4" fmla="*/ 2079330 w 2938080"/>
                <a:gd name="T5" fmla="*/ 744732 h 744342"/>
                <a:gd name="T6" fmla="*/ 0 w 2938080"/>
                <a:gd name="T7" fmla="*/ 736585 h 744342"/>
                <a:gd name="T8" fmla="*/ 176867 w 2938080"/>
                <a:gd name="T9" fmla="*/ 0 h 744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8080" h="744342">
                  <a:moveTo>
                    <a:pt x="231321" y="0"/>
                  </a:moveTo>
                  <a:lnTo>
                    <a:pt x="2938080" y="48933"/>
                  </a:lnTo>
                  <a:lnTo>
                    <a:pt x="2719508" y="744342"/>
                  </a:lnTo>
                  <a:lnTo>
                    <a:pt x="0" y="736199"/>
                  </a:lnTo>
                  <a:lnTo>
                    <a:pt x="231321" y="0"/>
                  </a:lnTo>
                  <a:close/>
                </a:path>
              </a:pathLst>
            </a:custGeom>
            <a:noFill/>
            <a:ln w="57150">
              <a:solidFill>
                <a:schemeClr val="tx1">
                  <a:lumMod val="95000"/>
                  <a:lumOff val="5000"/>
                </a:schemeClr>
              </a:solidFill>
              <a:round/>
              <a:headEnd/>
              <a:tailEnd/>
            </a:ln>
          </p:spPr>
          <p:txBody>
            <a:bodyPr anchor="ctr"/>
            <a:lstStyle/>
            <a:p>
              <a:endParaRPr lang="zh-CN" altLang="en-US"/>
            </a:p>
          </p:txBody>
        </p:sp>
        <p:sp>
          <p:nvSpPr>
            <p:cNvPr id="36" name="矩形 4">
              <a:extLst>
                <a:ext uri="{FF2B5EF4-FFF2-40B4-BE49-F238E27FC236}">
                  <a16:creationId xmlns:a16="http://schemas.microsoft.com/office/drawing/2014/main" id="{594B5380-1D53-443F-A434-297D5E8F4A29}"/>
                </a:ext>
              </a:extLst>
            </p:cNvPr>
            <p:cNvSpPr>
              <a:spLocks/>
            </p:cNvSpPr>
            <p:nvPr/>
          </p:nvSpPr>
          <p:spPr bwMode="auto">
            <a:xfrm rot="20640026">
              <a:off x="8509613" y="4780152"/>
              <a:ext cx="2568575" cy="744537"/>
            </a:xfrm>
            <a:custGeom>
              <a:avLst/>
              <a:gdLst>
                <a:gd name="T0" fmla="*/ 176867 w 2938080"/>
                <a:gd name="T1" fmla="*/ 0 h 744342"/>
                <a:gd name="T2" fmla="*/ 2246450 w 2938080"/>
                <a:gd name="T3" fmla="*/ 48959 h 744342"/>
                <a:gd name="T4" fmla="*/ 2079330 w 2938080"/>
                <a:gd name="T5" fmla="*/ 744732 h 744342"/>
                <a:gd name="T6" fmla="*/ 0 w 2938080"/>
                <a:gd name="T7" fmla="*/ 736585 h 744342"/>
                <a:gd name="T8" fmla="*/ 176867 w 2938080"/>
                <a:gd name="T9" fmla="*/ 0 h 7443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38080" h="744342">
                  <a:moveTo>
                    <a:pt x="231321" y="0"/>
                  </a:moveTo>
                  <a:lnTo>
                    <a:pt x="2938080" y="48933"/>
                  </a:lnTo>
                  <a:lnTo>
                    <a:pt x="2719508" y="744342"/>
                  </a:lnTo>
                  <a:lnTo>
                    <a:pt x="0" y="736199"/>
                  </a:lnTo>
                  <a:lnTo>
                    <a:pt x="231321" y="0"/>
                  </a:lnTo>
                  <a:close/>
                </a:path>
              </a:pathLst>
            </a:custGeom>
            <a:noFill/>
            <a:ln w="57150">
              <a:solidFill>
                <a:schemeClr val="tx1">
                  <a:lumMod val="95000"/>
                  <a:lumOff val="5000"/>
                </a:schemeClr>
              </a:solidFill>
              <a:round/>
              <a:headEnd/>
              <a:tailEnd/>
            </a:ln>
          </p:spPr>
          <p:txBody>
            <a:bodyPr anchor="ctr"/>
            <a:lstStyle/>
            <a:p>
              <a:endParaRPr lang="zh-CN" altLang="en-US"/>
            </a:p>
          </p:txBody>
        </p:sp>
      </p:grpSp>
    </p:spTree>
    <p:extLst>
      <p:ext uri="{BB962C8B-B14F-4D97-AF65-F5344CB8AC3E}">
        <p14:creationId xmlns:p14="http://schemas.microsoft.com/office/powerpoint/2010/main" val="18396429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4)">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10" presetClass="entr" presetSubtype="0"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Horizontal)">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7D5EC7D2-625B-4B2D-81EA-863D6A4E7474}"/>
              </a:ext>
            </a:extLst>
          </p:cNvPr>
          <p:cNvGrpSpPr/>
          <p:nvPr/>
        </p:nvGrpSpPr>
        <p:grpSpPr>
          <a:xfrm>
            <a:off x="1692053" y="1716182"/>
            <a:ext cx="9078866" cy="3266418"/>
            <a:chOff x="2228501" y="2295303"/>
            <a:chExt cx="7345362" cy="2687638"/>
          </a:xfrm>
        </p:grpSpPr>
        <p:cxnSp>
          <p:nvCxnSpPr>
            <p:cNvPr id="21" name="Straight Connector 55">
              <a:extLst>
                <a:ext uri="{FF2B5EF4-FFF2-40B4-BE49-F238E27FC236}">
                  <a16:creationId xmlns:a16="http://schemas.microsoft.com/office/drawing/2014/main" id="{9DEE5872-4E4C-4728-9048-21D8BFBCCDEB}"/>
                </a:ext>
              </a:extLst>
            </p:cNvPr>
            <p:cNvCxnSpPr/>
            <p:nvPr/>
          </p:nvCxnSpPr>
          <p:spPr>
            <a:xfrm rot="16200000" flipH="1">
              <a:off x="5082138" y="4501031"/>
              <a:ext cx="871605" cy="2802"/>
            </a:xfrm>
            <a:prstGeom prst="line">
              <a:avLst/>
            </a:prstGeom>
            <a:ln>
              <a:solidFill>
                <a:srgbClr val="F6B4C6"/>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56">
              <a:extLst>
                <a:ext uri="{FF2B5EF4-FFF2-40B4-BE49-F238E27FC236}">
                  <a16:creationId xmlns:a16="http://schemas.microsoft.com/office/drawing/2014/main" id="{21D178F8-A16F-4271-8619-C01369D6918E}"/>
                </a:ext>
              </a:extLst>
            </p:cNvPr>
            <p:cNvCxnSpPr/>
            <p:nvPr/>
          </p:nvCxnSpPr>
          <p:spPr>
            <a:xfrm flipV="1">
              <a:off x="7179233" y="2729955"/>
              <a:ext cx="588353" cy="477367"/>
            </a:xfrm>
            <a:prstGeom prst="line">
              <a:avLst/>
            </a:prstGeom>
            <a:ln>
              <a:solidFill>
                <a:srgbClr val="F6B4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60">
              <a:extLst>
                <a:ext uri="{FF2B5EF4-FFF2-40B4-BE49-F238E27FC236}">
                  <a16:creationId xmlns:a16="http://schemas.microsoft.com/office/drawing/2014/main" id="{04115BCF-6137-4E59-AFF0-83E31C5E8C39}"/>
                </a:ext>
              </a:extLst>
            </p:cNvPr>
            <p:cNvCxnSpPr/>
            <p:nvPr/>
          </p:nvCxnSpPr>
          <p:spPr>
            <a:xfrm flipV="1">
              <a:off x="3586607" y="3154934"/>
              <a:ext cx="0" cy="644525"/>
            </a:xfrm>
            <a:prstGeom prst="line">
              <a:avLst/>
            </a:prstGeom>
            <a:ln>
              <a:solidFill>
                <a:srgbClr val="F6B4C6"/>
              </a:solidFill>
              <a:tailEnd type="oval"/>
            </a:ln>
          </p:spPr>
          <p:style>
            <a:lnRef idx="1">
              <a:schemeClr val="accent1"/>
            </a:lnRef>
            <a:fillRef idx="0">
              <a:schemeClr val="accent1"/>
            </a:fillRef>
            <a:effectRef idx="0">
              <a:schemeClr val="accent1"/>
            </a:effectRef>
            <a:fontRef idx="minor">
              <a:schemeClr val="tx1"/>
            </a:fontRef>
          </p:style>
        </p:cxnSp>
        <p:sp>
          <p:nvSpPr>
            <p:cNvPr id="25" name="Freeform 21">
              <a:extLst>
                <a:ext uri="{FF2B5EF4-FFF2-40B4-BE49-F238E27FC236}">
                  <a16:creationId xmlns:a16="http://schemas.microsoft.com/office/drawing/2014/main" id="{9B631D00-D844-48FF-A58B-3D7BE8A56346}"/>
                </a:ext>
              </a:extLst>
            </p:cNvPr>
            <p:cNvSpPr>
              <a:spLocks/>
            </p:cNvSpPr>
            <p:nvPr/>
          </p:nvSpPr>
          <p:spPr bwMode="auto">
            <a:xfrm>
              <a:off x="2228501" y="2295303"/>
              <a:ext cx="7345362" cy="2687638"/>
            </a:xfrm>
            <a:custGeom>
              <a:avLst/>
              <a:gdLst>
                <a:gd name="T0" fmla="*/ 0 w 2828"/>
                <a:gd name="T1" fmla="*/ 856 h 1032"/>
                <a:gd name="T2" fmla="*/ 660 w 2828"/>
                <a:gd name="T3" fmla="*/ 540 h 1032"/>
                <a:gd name="T4" fmla="*/ 1232 w 2828"/>
                <a:gd name="T5" fmla="*/ 720 h 1032"/>
                <a:gd name="T6" fmla="*/ 1772 w 2828"/>
                <a:gd name="T7" fmla="*/ 320 h 1032"/>
                <a:gd name="T8" fmla="*/ 2315 w 2828"/>
                <a:gd name="T9" fmla="*/ 479 h 1032"/>
                <a:gd name="T10" fmla="*/ 2828 w 2828"/>
                <a:gd name="T11" fmla="*/ 0 h 1032"/>
              </a:gdLst>
              <a:ahLst/>
              <a:cxnLst>
                <a:cxn ang="0">
                  <a:pos x="T0" y="T1"/>
                </a:cxn>
                <a:cxn ang="0">
                  <a:pos x="T2" y="T3"/>
                </a:cxn>
                <a:cxn ang="0">
                  <a:pos x="T4" y="T5"/>
                </a:cxn>
                <a:cxn ang="0">
                  <a:pos x="T6" y="T7"/>
                </a:cxn>
                <a:cxn ang="0">
                  <a:pos x="T8" y="T9"/>
                </a:cxn>
                <a:cxn ang="0">
                  <a:pos x="T10" y="T11"/>
                </a:cxn>
              </a:cxnLst>
              <a:rect l="0" t="0" r="r" b="b"/>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a:solidFill>
                <a:srgbClr val="B5B6E6"/>
              </a:solidFill>
              <a:prstDash val="dash"/>
              <a:miter lim="800000"/>
              <a:headEnd/>
              <a:tailEnd/>
            </a:ln>
            <a:extLst/>
          </p:spPr>
          <p:txBody>
            <a:bodyPr lIns="68580" tIns="34290" rIns="68580" bIns="34290"/>
            <a:lstStyle/>
            <a:p>
              <a:pPr eaLnBrk="1" fontAlgn="auto" hangingPunct="1">
                <a:spcBef>
                  <a:spcPts val="0"/>
                </a:spcBef>
                <a:spcAft>
                  <a:spcPts val="0"/>
                </a:spcAft>
                <a:defRPr/>
              </a:pPr>
              <a:endParaRPr lang="en-US" sz="13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19">
              <a:extLst>
                <a:ext uri="{FF2B5EF4-FFF2-40B4-BE49-F238E27FC236}">
                  <a16:creationId xmlns:a16="http://schemas.microsoft.com/office/drawing/2014/main" id="{245F7811-D500-40D1-91E4-B6F88C0C092F}"/>
                </a:ext>
              </a:extLst>
            </p:cNvPr>
            <p:cNvSpPr>
              <a:spLocks noChangeArrowheads="1"/>
            </p:cNvSpPr>
            <p:nvPr/>
          </p:nvSpPr>
          <p:spPr bwMode="auto">
            <a:xfrm>
              <a:off x="5132366" y="3744367"/>
              <a:ext cx="746125" cy="744537"/>
            </a:xfrm>
            <a:prstGeom prst="ellipse">
              <a:avLst/>
            </a:prstGeom>
            <a:solidFill>
              <a:srgbClr val="B5B6E6"/>
            </a:solidFill>
            <a:ln>
              <a:noFill/>
            </a:ln>
          </p:spPr>
          <p:txBody>
            <a:bodyPr lIns="68580" tIns="34290" rIns="68580" bIns="34290" anchor="ctr"/>
            <a:lstStyle/>
            <a:p>
              <a:pPr algn="ctr" eaLnBrk="1" fontAlgn="auto" hangingPunct="1">
                <a:spcBef>
                  <a:spcPts val="0"/>
                </a:spcBef>
                <a:spcAft>
                  <a:spcPts val="0"/>
                </a:spcAft>
                <a:defRPr/>
              </a:pPr>
              <a:r>
                <a:rPr lang="en-AU"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19">
              <a:extLst>
                <a:ext uri="{FF2B5EF4-FFF2-40B4-BE49-F238E27FC236}">
                  <a16:creationId xmlns:a16="http://schemas.microsoft.com/office/drawing/2014/main" id="{FD3C2321-2F2A-4AF7-A846-79DB92825B4D}"/>
                </a:ext>
              </a:extLst>
            </p:cNvPr>
            <p:cNvSpPr>
              <a:spLocks noChangeArrowheads="1"/>
            </p:cNvSpPr>
            <p:nvPr/>
          </p:nvSpPr>
          <p:spPr bwMode="auto">
            <a:xfrm>
              <a:off x="6796543" y="2834259"/>
              <a:ext cx="746125" cy="746125"/>
            </a:xfrm>
            <a:prstGeom prst="ellipse">
              <a:avLst/>
            </a:prstGeom>
            <a:solidFill>
              <a:srgbClr val="F6B4C6"/>
            </a:solidFill>
            <a:ln>
              <a:noFill/>
            </a:ln>
          </p:spPr>
          <p:txBody>
            <a:bodyPr lIns="68580" tIns="34290" rIns="68580" bIns="34290" anchor="ctr"/>
            <a:lstStyle/>
            <a:p>
              <a:pPr algn="ctr" eaLnBrk="1" fontAlgn="auto" hangingPunct="1">
                <a:spcBef>
                  <a:spcPts val="0"/>
                </a:spcBef>
                <a:spcAft>
                  <a:spcPts val="0"/>
                </a:spcAft>
                <a:defRPr/>
              </a:pPr>
              <a:r>
                <a:rPr lang="en-AU"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19">
              <a:extLst>
                <a:ext uri="{FF2B5EF4-FFF2-40B4-BE49-F238E27FC236}">
                  <a16:creationId xmlns:a16="http://schemas.microsoft.com/office/drawing/2014/main" id="{31CD92FA-6165-4D18-881E-587218740154}"/>
                </a:ext>
              </a:extLst>
            </p:cNvPr>
            <p:cNvSpPr>
              <a:spLocks noChangeArrowheads="1"/>
            </p:cNvSpPr>
            <p:nvPr/>
          </p:nvSpPr>
          <p:spPr bwMode="auto">
            <a:xfrm>
              <a:off x="3208782" y="3385122"/>
              <a:ext cx="747713" cy="744537"/>
            </a:xfrm>
            <a:prstGeom prst="ellipse">
              <a:avLst/>
            </a:prstGeom>
            <a:solidFill>
              <a:srgbClr val="F6B4C6"/>
            </a:solidFill>
            <a:ln>
              <a:noFill/>
            </a:ln>
          </p:spPr>
          <p:txBody>
            <a:bodyPr lIns="68580" tIns="34290" rIns="68580" bIns="34290" anchor="ctr"/>
            <a:lstStyle/>
            <a:p>
              <a:pPr algn="ctr" eaLnBrk="1" fontAlgn="auto" hangingPunct="1">
                <a:spcBef>
                  <a:spcPts val="0"/>
                </a:spcBef>
                <a:spcAft>
                  <a:spcPts val="0"/>
                </a:spcAft>
                <a:defRPr/>
              </a:pPr>
              <a:r>
                <a:rPr lang="en-AU"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组合 1">
            <a:extLst>
              <a:ext uri="{FF2B5EF4-FFF2-40B4-BE49-F238E27FC236}">
                <a16:creationId xmlns:a16="http://schemas.microsoft.com/office/drawing/2014/main" id="{5BB69424-CC09-4799-ABD9-3D8AB5F8C9B8}"/>
              </a:ext>
            </a:extLst>
          </p:cNvPr>
          <p:cNvGrpSpPr/>
          <p:nvPr/>
        </p:nvGrpSpPr>
        <p:grpSpPr>
          <a:xfrm>
            <a:off x="3266945" y="451556"/>
            <a:ext cx="5273318" cy="1297471"/>
            <a:chOff x="7825883" y="987133"/>
            <a:chExt cx="5273318" cy="1297471"/>
          </a:xfrm>
        </p:grpSpPr>
        <p:pic>
          <p:nvPicPr>
            <p:cNvPr id="49" name="图片 2">
              <a:extLst>
                <a:ext uri="{FF2B5EF4-FFF2-40B4-BE49-F238E27FC236}">
                  <a16:creationId xmlns:a16="http://schemas.microsoft.com/office/drawing/2014/main" id="{64645779-774C-4A5D-9CFC-DF82C337CD7E}"/>
                </a:ext>
              </a:extLst>
            </p:cNvPr>
            <p:cNvPicPr>
              <a:picLocks noChangeAspect="1"/>
            </p:cNvPicPr>
            <p:nvPr/>
          </p:nvPicPr>
          <p:blipFill>
            <a:blip r:embed="rId3"/>
            <a:stretch>
              <a:fillRect/>
            </a:stretch>
          </p:blipFill>
          <p:spPr>
            <a:xfrm rot="19375586">
              <a:off x="9904481" y="1424420"/>
              <a:ext cx="1085589" cy="860184"/>
            </a:xfrm>
            <a:prstGeom prst="rect">
              <a:avLst/>
            </a:prstGeom>
          </p:spPr>
        </p:pic>
        <p:sp>
          <p:nvSpPr>
            <p:cNvPr id="50" name="文本框 3">
              <a:extLst>
                <a:ext uri="{FF2B5EF4-FFF2-40B4-BE49-F238E27FC236}">
                  <a16:creationId xmlns:a16="http://schemas.microsoft.com/office/drawing/2014/main" id="{77960B21-03E5-4B70-BDCE-6499CD3BB8AE}"/>
                </a:ext>
              </a:extLst>
            </p:cNvPr>
            <p:cNvSpPr txBox="1"/>
            <p:nvPr/>
          </p:nvSpPr>
          <p:spPr>
            <a:xfrm>
              <a:off x="7825883" y="987133"/>
              <a:ext cx="5273318" cy="646331"/>
            </a:xfrm>
            <a:prstGeom prst="rect">
              <a:avLst/>
            </a:prstGeom>
            <a:noFill/>
          </p:spPr>
          <p:txBody>
            <a:bodyPr wrap="square" rtlCol="0">
              <a:spAutoFit/>
            </a:bodyPr>
            <a:lstStyle/>
            <a:p>
              <a:pPr algn="ctr"/>
              <a:r>
                <a:rPr lang="en-US" altLang="zh-CN" sz="3600" b="1" spc="600" dirty="0" err="1" smtClean="0">
                  <a:solidFill>
                    <a:srgbClr val="FF0000"/>
                  </a:solidFill>
                  <a:latin typeface="Times New Roman" pitchFamily="18" charset="0"/>
                  <a:ea typeface="微软雅黑" panose="020B0503020204020204" pitchFamily="34" charset="-122"/>
                  <a:cs typeface="Times New Roman" pitchFamily="18" charset="0"/>
                </a:rPr>
                <a:t>Hướng</a:t>
              </a:r>
              <a:r>
                <a:rPr lang="en-US" altLang="zh-CN" sz="3600" b="1" spc="6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spc="600" dirty="0" err="1" smtClean="0">
                  <a:solidFill>
                    <a:srgbClr val="FF0000"/>
                  </a:solidFill>
                  <a:latin typeface="Times New Roman" pitchFamily="18" charset="0"/>
                  <a:ea typeface="微软雅黑" panose="020B0503020204020204" pitchFamily="34" charset="-122"/>
                  <a:cs typeface="Times New Roman" pitchFamily="18" charset="0"/>
                </a:rPr>
                <a:t>dẫn</a:t>
              </a:r>
              <a:r>
                <a:rPr lang="en-US" altLang="zh-CN" sz="3600" b="1" spc="6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spc="600" dirty="0" err="1" smtClean="0">
                  <a:solidFill>
                    <a:srgbClr val="FF0000"/>
                  </a:solidFill>
                  <a:latin typeface="Times New Roman" pitchFamily="18" charset="0"/>
                  <a:ea typeface="微软雅黑" panose="020B0503020204020204" pitchFamily="34" charset="-122"/>
                  <a:cs typeface="Times New Roman" pitchFamily="18" charset="0"/>
                </a:rPr>
                <a:t>tự</a:t>
              </a:r>
              <a:r>
                <a:rPr lang="en-US" altLang="zh-CN" sz="3600" b="1" spc="6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600" b="1" spc="600" dirty="0" err="1" smtClean="0">
                  <a:solidFill>
                    <a:srgbClr val="FF0000"/>
                  </a:solidFill>
                  <a:latin typeface="Times New Roman" pitchFamily="18" charset="0"/>
                  <a:ea typeface="微软雅黑" panose="020B0503020204020204" pitchFamily="34" charset="-122"/>
                  <a:cs typeface="Times New Roman" pitchFamily="18" charset="0"/>
                </a:rPr>
                <a:t>học</a:t>
              </a:r>
              <a:endParaRPr lang="zh-CN" altLang="en-US" sz="3600" b="1" spc="600" dirty="0">
                <a:solidFill>
                  <a:srgbClr val="FF0000"/>
                </a:solidFill>
                <a:latin typeface="Times New Roman" pitchFamily="18" charset="0"/>
                <a:ea typeface="微软雅黑" panose="020B0503020204020204" pitchFamily="34" charset="-122"/>
                <a:cs typeface="Times New Roman" pitchFamily="18" charset="0"/>
              </a:endParaRPr>
            </a:p>
          </p:txBody>
        </p:sp>
      </p:grpSp>
      <p:sp>
        <p:nvSpPr>
          <p:cNvPr id="51" name="文本框 22">
            <a:extLst>
              <a:ext uri="{FF2B5EF4-FFF2-40B4-BE49-F238E27FC236}">
                <a16:creationId xmlns:a16="http://schemas.microsoft.com/office/drawing/2014/main" id="{4DA5988D-C9D7-4E34-9E52-91AE8D21E6A5}"/>
              </a:ext>
            </a:extLst>
          </p:cNvPr>
          <p:cNvSpPr txBox="1"/>
          <p:nvPr/>
        </p:nvSpPr>
        <p:spPr>
          <a:xfrm>
            <a:off x="760021" y="2029289"/>
            <a:ext cx="4453247" cy="523220"/>
          </a:xfrm>
          <a:prstGeom prst="rect">
            <a:avLst/>
          </a:prstGeom>
          <a:noFill/>
        </p:spPr>
        <p:txBody>
          <a:bodyPr wrap="square" rtlCol="0">
            <a:spAutoFit/>
          </a:bodyPr>
          <a:lstStyle/>
          <a:p>
            <a:pPr algn="just"/>
            <a:r>
              <a:rPr lang="en-US" altLang="zh-CN" sz="2800" b="1" spc="600" dirty="0" err="1" smtClean="0">
                <a:latin typeface="Times New Roman" pitchFamily="18" charset="0"/>
                <a:ea typeface="微软雅黑" panose="020B0503020204020204" pitchFamily="34" charset="-122"/>
                <a:cs typeface="Times New Roman" pitchFamily="18" charset="0"/>
              </a:rPr>
              <a:t>Ôn</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lại</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bài</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cũ</a:t>
            </a:r>
            <a:endParaRPr lang="zh-CN" altLang="en-US" sz="2800" b="1" spc="600" dirty="0">
              <a:latin typeface="Times New Roman" pitchFamily="18" charset="0"/>
              <a:ea typeface="微软雅黑" panose="020B0503020204020204" pitchFamily="34" charset="-122"/>
              <a:cs typeface="Times New Roman" pitchFamily="18" charset="0"/>
            </a:endParaRPr>
          </a:p>
        </p:txBody>
      </p:sp>
      <p:sp>
        <p:nvSpPr>
          <p:cNvPr id="54" name="文本框 26">
            <a:extLst>
              <a:ext uri="{FF2B5EF4-FFF2-40B4-BE49-F238E27FC236}">
                <a16:creationId xmlns:a16="http://schemas.microsoft.com/office/drawing/2014/main" id="{FE6AAA62-6C58-4093-8466-B33A5DC7DC2D}"/>
              </a:ext>
            </a:extLst>
          </p:cNvPr>
          <p:cNvSpPr txBox="1"/>
          <p:nvPr/>
        </p:nvSpPr>
        <p:spPr>
          <a:xfrm>
            <a:off x="1734242" y="5076030"/>
            <a:ext cx="8739794" cy="1815882"/>
          </a:xfrm>
          <a:prstGeom prst="rect">
            <a:avLst/>
          </a:prstGeom>
          <a:noFill/>
        </p:spPr>
        <p:txBody>
          <a:bodyPr wrap="square" rtlCol="0">
            <a:spAutoFit/>
          </a:bodyPr>
          <a:lstStyle/>
          <a:p>
            <a:pPr algn="just"/>
            <a:r>
              <a:rPr lang="en-US" altLang="zh-CN" sz="2800" b="1" spc="600" dirty="0" err="1" smtClean="0">
                <a:latin typeface="Times New Roman" pitchFamily="18" charset="0"/>
                <a:ea typeface="微软雅黑" panose="020B0503020204020204" pitchFamily="34" charset="-122"/>
                <a:cs typeface="Times New Roman" pitchFamily="18" charset="0"/>
              </a:rPr>
              <a:t>Đóng</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vai</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là</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người</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cháu</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trong</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bài</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thơ</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Tiếng</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gà</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trưa</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viết</a:t>
            </a:r>
            <a:r>
              <a:rPr lang="en-US" altLang="zh-CN" sz="2800" b="1" spc="600" dirty="0" smtClean="0">
                <a:latin typeface="Times New Roman" pitchFamily="18" charset="0"/>
                <a:ea typeface="微软雅黑" panose="020B0503020204020204" pitchFamily="34" charset="-122"/>
                <a:cs typeface="Times New Roman" pitchFamily="18" charset="0"/>
              </a:rPr>
              <a:t> 1 </a:t>
            </a:r>
            <a:r>
              <a:rPr lang="en-US" altLang="zh-CN" sz="2800" b="1" spc="600" dirty="0" err="1" smtClean="0">
                <a:latin typeface="Times New Roman" pitchFamily="18" charset="0"/>
                <a:ea typeface="微软雅黑" panose="020B0503020204020204" pitchFamily="34" charset="-122"/>
                <a:cs typeface="Times New Roman" pitchFamily="18" charset="0"/>
              </a:rPr>
              <a:t>bức</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thư</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gửi</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bà</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để</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giãi</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bày</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tình</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cảm</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trong</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đó</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có</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sử</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dụng</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điệp</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ngữ</a:t>
            </a:r>
            <a:endParaRPr lang="zh-CN" altLang="en-US" sz="2800" b="1" spc="600" dirty="0">
              <a:latin typeface="Times New Roman" pitchFamily="18" charset="0"/>
              <a:ea typeface="微软雅黑" panose="020B0503020204020204" pitchFamily="34" charset="-122"/>
              <a:cs typeface="Times New Roman" pitchFamily="18" charset="0"/>
            </a:endParaRPr>
          </a:p>
        </p:txBody>
      </p:sp>
      <p:sp>
        <p:nvSpPr>
          <p:cNvPr id="56" name="文本框 26">
            <a:extLst>
              <a:ext uri="{FF2B5EF4-FFF2-40B4-BE49-F238E27FC236}">
                <a16:creationId xmlns:a16="http://schemas.microsoft.com/office/drawing/2014/main" id="{FE6AAA62-6C58-4093-8466-B33A5DC7DC2D}"/>
              </a:ext>
            </a:extLst>
          </p:cNvPr>
          <p:cNvSpPr txBox="1"/>
          <p:nvPr/>
        </p:nvSpPr>
        <p:spPr>
          <a:xfrm>
            <a:off x="9059338" y="1285822"/>
            <a:ext cx="3132662" cy="523220"/>
          </a:xfrm>
          <a:prstGeom prst="rect">
            <a:avLst/>
          </a:prstGeom>
          <a:noFill/>
        </p:spPr>
        <p:txBody>
          <a:bodyPr wrap="square" rtlCol="0">
            <a:spAutoFit/>
          </a:bodyPr>
          <a:lstStyle/>
          <a:p>
            <a:pPr algn="just"/>
            <a:r>
              <a:rPr lang="en-US" altLang="zh-CN" sz="2800" b="1" spc="600" dirty="0" err="1" smtClean="0">
                <a:latin typeface="Times New Roman" pitchFamily="18" charset="0"/>
                <a:ea typeface="微软雅黑" panose="020B0503020204020204" pitchFamily="34" charset="-122"/>
                <a:cs typeface="Times New Roman" pitchFamily="18" charset="0"/>
              </a:rPr>
              <a:t>Soạn</a:t>
            </a:r>
            <a:r>
              <a:rPr lang="en-US" altLang="zh-CN" sz="2800" b="1" spc="600" dirty="0" smtClean="0">
                <a:latin typeface="Times New Roman" pitchFamily="18" charset="0"/>
                <a:ea typeface="微软雅黑" panose="020B0503020204020204" pitchFamily="34" charset="-122"/>
                <a:cs typeface="Times New Roman" pitchFamily="18" charset="0"/>
              </a:rPr>
              <a:t> </a:t>
            </a:r>
            <a:r>
              <a:rPr lang="en-US" altLang="zh-CN" sz="2800" b="1" spc="600" dirty="0" err="1" smtClean="0">
                <a:latin typeface="Times New Roman" pitchFamily="18" charset="0"/>
                <a:ea typeface="微软雅黑" panose="020B0503020204020204" pitchFamily="34" charset="-122"/>
                <a:cs typeface="Times New Roman" pitchFamily="18" charset="0"/>
              </a:rPr>
              <a:t>bài</a:t>
            </a:r>
            <a:r>
              <a:rPr lang="en-US" altLang="zh-CN" sz="2800" b="1" spc="600" dirty="0" smtClean="0">
                <a:latin typeface="Times New Roman" pitchFamily="18" charset="0"/>
                <a:ea typeface="微软雅黑" panose="020B0503020204020204" pitchFamily="34" charset="-122"/>
                <a:cs typeface="Times New Roman" pitchFamily="18" charset="0"/>
              </a:rPr>
              <a:t>…..</a:t>
            </a:r>
            <a:endParaRPr lang="zh-CN" altLang="en-US" sz="2800" b="1" spc="600" dirty="0">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174670761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6BB5F47-06D4-4C93-9485-F4BFB6FCA6D5}"/>
              </a:ext>
            </a:extLst>
          </p:cNvPr>
          <p:cNvPicPr>
            <a:picLocks noChangeAspect="1"/>
          </p:cNvPicPr>
          <p:nvPr/>
        </p:nvPicPr>
        <p:blipFill>
          <a:blip r:embed="rId3"/>
          <a:stretch>
            <a:fillRect/>
          </a:stretch>
        </p:blipFill>
        <p:spPr>
          <a:xfrm>
            <a:off x="2297" y="1153"/>
            <a:ext cx="12189703" cy="1720769"/>
          </a:xfrm>
          <a:prstGeom prst="rect">
            <a:avLst/>
          </a:prstGeom>
        </p:spPr>
      </p:pic>
      <p:pic>
        <p:nvPicPr>
          <p:cNvPr id="3" name="图片 2">
            <a:extLst>
              <a:ext uri="{FF2B5EF4-FFF2-40B4-BE49-F238E27FC236}">
                <a16:creationId xmlns:a16="http://schemas.microsoft.com/office/drawing/2014/main" id="{8C9AE8B7-ED92-43B3-9523-707B09ED10BF}"/>
              </a:ext>
            </a:extLst>
          </p:cNvPr>
          <p:cNvPicPr>
            <a:picLocks noChangeAspect="1"/>
          </p:cNvPicPr>
          <p:nvPr/>
        </p:nvPicPr>
        <p:blipFill>
          <a:blip r:embed="rId4"/>
          <a:stretch>
            <a:fillRect/>
          </a:stretch>
        </p:blipFill>
        <p:spPr>
          <a:xfrm>
            <a:off x="2297" y="5082639"/>
            <a:ext cx="12189703" cy="1775362"/>
          </a:xfrm>
          <a:prstGeom prst="rect">
            <a:avLst/>
          </a:prstGeom>
        </p:spPr>
      </p:pic>
      <p:pic>
        <p:nvPicPr>
          <p:cNvPr id="4" name="图片 3">
            <a:extLst>
              <a:ext uri="{FF2B5EF4-FFF2-40B4-BE49-F238E27FC236}">
                <a16:creationId xmlns:a16="http://schemas.microsoft.com/office/drawing/2014/main" id="{C136759A-63B3-47D2-9C6B-DC561BE47133}"/>
              </a:ext>
            </a:extLst>
          </p:cNvPr>
          <p:cNvPicPr>
            <a:picLocks noChangeAspect="1"/>
          </p:cNvPicPr>
          <p:nvPr/>
        </p:nvPicPr>
        <p:blipFill>
          <a:blip r:embed="rId5"/>
          <a:stretch>
            <a:fillRect/>
          </a:stretch>
        </p:blipFill>
        <p:spPr>
          <a:xfrm>
            <a:off x="2405830" y="901989"/>
            <a:ext cx="1504018" cy="1446608"/>
          </a:xfrm>
          <a:prstGeom prst="rect">
            <a:avLst/>
          </a:prstGeom>
        </p:spPr>
      </p:pic>
      <p:pic>
        <p:nvPicPr>
          <p:cNvPr id="5" name="图片 4">
            <a:extLst>
              <a:ext uri="{FF2B5EF4-FFF2-40B4-BE49-F238E27FC236}">
                <a16:creationId xmlns:a16="http://schemas.microsoft.com/office/drawing/2014/main" id="{24CC00A2-411F-46B5-B469-C3E8AC14DC7E}"/>
              </a:ext>
            </a:extLst>
          </p:cNvPr>
          <p:cNvPicPr>
            <a:picLocks noChangeAspect="1"/>
          </p:cNvPicPr>
          <p:nvPr/>
        </p:nvPicPr>
        <p:blipFill>
          <a:blip r:embed="rId5"/>
          <a:stretch>
            <a:fillRect/>
          </a:stretch>
        </p:blipFill>
        <p:spPr>
          <a:xfrm flipV="1">
            <a:off x="8366948" y="4543725"/>
            <a:ext cx="1607369" cy="1546014"/>
          </a:xfrm>
          <a:prstGeom prst="rect">
            <a:avLst/>
          </a:prstGeom>
        </p:spPr>
      </p:pic>
      <p:sp>
        <p:nvSpPr>
          <p:cNvPr id="6" name="文本框 5">
            <a:extLst>
              <a:ext uri="{FF2B5EF4-FFF2-40B4-BE49-F238E27FC236}">
                <a16:creationId xmlns:a16="http://schemas.microsoft.com/office/drawing/2014/main" id="{04EA3437-DC83-4B8A-8B2B-90D36674732F}"/>
              </a:ext>
            </a:extLst>
          </p:cNvPr>
          <p:cNvSpPr txBox="1"/>
          <p:nvPr/>
        </p:nvSpPr>
        <p:spPr>
          <a:xfrm>
            <a:off x="0" y="2298387"/>
            <a:ext cx="12191999" cy="2308324"/>
          </a:xfrm>
          <a:prstGeom prst="rect">
            <a:avLst/>
          </a:prstGeom>
          <a:noFill/>
        </p:spPr>
        <p:txBody>
          <a:bodyPr wrap="square" rtlCol="0">
            <a:spAutoFit/>
          </a:bodyPr>
          <a:lstStyle/>
          <a:p>
            <a:pPr algn="ctr"/>
            <a:r>
              <a:rPr lang="en-US" altLang="zh-CN" sz="7200" spc="600" dirty="0" err="1"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Cảm</a:t>
            </a:r>
            <a:r>
              <a:rPr lang="en-US" altLang="zh-CN" sz="7200" spc="600"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 </a:t>
            </a:r>
            <a:r>
              <a:rPr lang="en-US" altLang="zh-CN" sz="7200" spc="600" dirty="0" err="1"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ơn</a:t>
            </a:r>
            <a:r>
              <a:rPr lang="en-US" altLang="zh-CN" sz="7200" spc="600"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 </a:t>
            </a:r>
            <a:r>
              <a:rPr lang="en-US" altLang="zh-CN" sz="7200" spc="600" dirty="0" err="1"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các</a:t>
            </a:r>
            <a:r>
              <a:rPr lang="en-US" altLang="zh-CN" sz="7200" spc="600"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 </a:t>
            </a:r>
            <a:r>
              <a:rPr lang="en-US" altLang="zh-CN" sz="7200" spc="600" dirty="0" err="1"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em</a:t>
            </a:r>
            <a:r>
              <a:rPr lang="en-US" altLang="zh-CN" sz="7200" spc="600"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 </a:t>
            </a:r>
          </a:p>
          <a:p>
            <a:pPr algn="ctr"/>
            <a:r>
              <a:rPr lang="en-US" altLang="zh-CN" sz="7200" spc="600" dirty="0" err="1"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Chúc</a:t>
            </a:r>
            <a:r>
              <a:rPr lang="en-US" altLang="zh-CN" sz="7200" spc="600"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 </a:t>
            </a:r>
            <a:r>
              <a:rPr lang="en-US" altLang="zh-CN" sz="7200" spc="600" dirty="0" err="1"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các</a:t>
            </a:r>
            <a:r>
              <a:rPr lang="en-US" altLang="zh-CN" sz="7200" spc="600"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 </a:t>
            </a:r>
            <a:r>
              <a:rPr lang="en-US" altLang="zh-CN" sz="7200" spc="600" dirty="0" err="1"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em</a:t>
            </a:r>
            <a:r>
              <a:rPr lang="en-US" altLang="zh-CN" sz="7200" spc="600"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 </a:t>
            </a:r>
            <a:r>
              <a:rPr lang="en-US" altLang="zh-CN" sz="7200" spc="600" dirty="0" err="1"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luôn</a:t>
            </a:r>
            <a:r>
              <a:rPr lang="en-US" altLang="zh-CN" sz="7200" spc="600"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 </a:t>
            </a:r>
            <a:r>
              <a:rPr lang="en-US" altLang="zh-CN" sz="7200" spc="600" dirty="0" err="1"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học</a:t>
            </a:r>
            <a:r>
              <a:rPr lang="en-US" altLang="zh-CN" sz="7200" spc="600" dirty="0"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 </a:t>
            </a:r>
            <a:r>
              <a:rPr lang="en-US" altLang="zh-CN" sz="7200" spc="600" dirty="0" err="1" smtClean="0">
                <a:solidFill>
                  <a:schemeClr val="tx1">
                    <a:lumMod val="95000"/>
                    <a:lumOff val="5000"/>
                  </a:schemeClr>
                </a:solidFill>
                <a:latin typeface="Times New Roman" pitchFamily="18" charset="0"/>
                <a:ea typeface="微软雅黑" panose="020B0503020204020204" pitchFamily="34" charset="-122"/>
                <a:cs typeface="Times New Roman" pitchFamily="18" charset="0"/>
              </a:rPr>
              <a:t>giỏi</a:t>
            </a:r>
            <a:endParaRPr lang="zh-CN" altLang="en-US" sz="7200" spc="600" dirty="0">
              <a:solidFill>
                <a:schemeClr val="tx1">
                  <a:lumMod val="95000"/>
                  <a:lumOff val="5000"/>
                </a:schemeClr>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117363443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par>
                                <p:cTn id="18" presetID="21"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4)">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8ACB8B3-BEF1-4791-BF87-A44A213536D2}"/>
              </a:ext>
            </a:extLst>
          </p:cNvPr>
          <p:cNvGrpSpPr/>
          <p:nvPr/>
        </p:nvGrpSpPr>
        <p:grpSpPr>
          <a:xfrm>
            <a:off x="2362447" y="1214846"/>
            <a:ext cx="7852707" cy="4220507"/>
            <a:chOff x="2957333" y="1349066"/>
            <a:chExt cx="8335756" cy="4822439"/>
          </a:xfrm>
        </p:grpSpPr>
        <p:sp>
          <p:nvSpPr>
            <p:cNvPr id="4" name="矩形: 圆角 3">
              <a:extLst>
                <a:ext uri="{FF2B5EF4-FFF2-40B4-BE49-F238E27FC236}">
                  <a16:creationId xmlns:a16="http://schemas.microsoft.com/office/drawing/2014/main" id="{CED54BDF-0D5A-469B-A9A9-4FCC6DD9F542}"/>
                </a:ext>
              </a:extLst>
            </p:cNvPr>
            <p:cNvSpPr/>
            <p:nvPr/>
          </p:nvSpPr>
          <p:spPr>
            <a:xfrm>
              <a:off x="3143751" y="1560594"/>
              <a:ext cx="8149338" cy="4610911"/>
            </a:xfrm>
            <a:prstGeom prst="roundRect">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5" name="矩形: 圆角 4">
              <a:extLst>
                <a:ext uri="{FF2B5EF4-FFF2-40B4-BE49-F238E27FC236}">
                  <a16:creationId xmlns:a16="http://schemas.microsoft.com/office/drawing/2014/main" id="{917A23B4-CCC8-4EF6-AF8F-93B42A726357}"/>
                </a:ext>
              </a:extLst>
            </p:cNvPr>
            <p:cNvSpPr/>
            <p:nvPr/>
          </p:nvSpPr>
          <p:spPr>
            <a:xfrm>
              <a:off x="2957333" y="1349066"/>
              <a:ext cx="7991673" cy="456605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pic>
        <p:nvPicPr>
          <p:cNvPr id="8" name="图片 7">
            <a:extLst>
              <a:ext uri="{FF2B5EF4-FFF2-40B4-BE49-F238E27FC236}">
                <a16:creationId xmlns:a16="http://schemas.microsoft.com/office/drawing/2014/main" id="{B5F9633D-FAAE-4268-BE61-8DE977761646}"/>
              </a:ext>
            </a:extLst>
          </p:cNvPr>
          <p:cNvPicPr>
            <a:picLocks noChangeAspect="1"/>
          </p:cNvPicPr>
          <p:nvPr/>
        </p:nvPicPr>
        <p:blipFill>
          <a:blip r:embed="rId3"/>
          <a:stretch>
            <a:fillRect/>
          </a:stretch>
        </p:blipFill>
        <p:spPr>
          <a:xfrm>
            <a:off x="1810259" y="885956"/>
            <a:ext cx="1455606" cy="1400044"/>
          </a:xfrm>
          <a:prstGeom prst="rect">
            <a:avLst/>
          </a:prstGeom>
        </p:spPr>
      </p:pic>
      <p:sp>
        <p:nvSpPr>
          <p:cNvPr id="9" name="文本框 8">
            <a:extLst>
              <a:ext uri="{FF2B5EF4-FFF2-40B4-BE49-F238E27FC236}">
                <a16:creationId xmlns:a16="http://schemas.microsoft.com/office/drawing/2014/main" id="{4AB642CE-3C01-4999-804F-E4514EB2F6F7}"/>
              </a:ext>
            </a:extLst>
          </p:cNvPr>
          <p:cNvSpPr txBox="1"/>
          <p:nvPr/>
        </p:nvSpPr>
        <p:spPr>
          <a:xfrm>
            <a:off x="2848629" y="1635551"/>
            <a:ext cx="2795453" cy="3154710"/>
          </a:xfrm>
          <a:prstGeom prst="rect">
            <a:avLst/>
          </a:prstGeom>
          <a:noFill/>
        </p:spPr>
        <p:txBody>
          <a:bodyPr wrap="square" rtlCol="0">
            <a:spAutoFit/>
          </a:bodyPr>
          <a:lstStyle/>
          <a:p>
            <a:r>
              <a:rPr lang="en-US" altLang="zh-CN" sz="19900" dirty="0" smtClean="0">
                <a:solidFill>
                  <a:srgbClr val="FFFFFF"/>
                </a:solidFill>
              </a:rPr>
              <a:t>I. </a:t>
            </a:r>
            <a:endParaRPr lang="zh-CN" altLang="en-US" sz="19900" dirty="0">
              <a:solidFill>
                <a:srgbClr val="FFFFFF"/>
              </a:solidFill>
            </a:endParaRPr>
          </a:p>
        </p:txBody>
      </p:sp>
      <p:sp>
        <p:nvSpPr>
          <p:cNvPr id="10" name="文本框 9">
            <a:extLst>
              <a:ext uri="{FF2B5EF4-FFF2-40B4-BE49-F238E27FC236}">
                <a16:creationId xmlns:a16="http://schemas.microsoft.com/office/drawing/2014/main" id="{2B0E93E9-0168-4397-A897-29797BF29F3D}"/>
              </a:ext>
            </a:extLst>
          </p:cNvPr>
          <p:cNvSpPr txBox="1"/>
          <p:nvPr/>
        </p:nvSpPr>
        <p:spPr>
          <a:xfrm>
            <a:off x="4322616" y="2105181"/>
            <a:ext cx="4975760" cy="2585323"/>
          </a:xfrm>
          <a:prstGeom prst="rect">
            <a:avLst/>
          </a:prstGeom>
          <a:noFill/>
        </p:spPr>
        <p:txBody>
          <a:bodyPr wrap="square" rtlCol="0">
            <a:spAutoFit/>
          </a:bodyPr>
          <a:lstStyle/>
          <a:p>
            <a:pPr algn="ctr"/>
            <a:r>
              <a:rPr lang="en-US" altLang="zh-CN" sz="5400" spc="600" dirty="0" err="1" smtClean="0">
                <a:solidFill>
                  <a:srgbClr val="0070C0"/>
                </a:solidFill>
                <a:latin typeface="Times New Roman" pitchFamily="18" charset="0"/>
                <a:ea typeface="微软雅黑" panose="020B0503020204020204" pitchFamily="34" charset="-122"/>
                <a:cs typeface="Times New Roman" pitchFamily="18" charset="0"/>
              </a:rPr>
              <a:t>Điệp</a:t>
            </a:r>
            <a:r>
              <a:rPr lang="en-US" altLang="zh-CN" sz="5400"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5400" spc="600" dirty="0" err="1" smtClean="0">
                <a:solidFill>
                  <a:srgbClr val="0070C0"/>
                </a:solidFill>
                <a:latin typeface="Times New Roman" pitchFamily="18" charset="0"/>
                <a:ea typeface="微软雅黑" panose="020B0503020204020204" pitchFamily="34" charset="-122"/>
                <a:cs typeface="Times New Roman" pitchFamily="18" charset="0"/>
              </a:rPr>
              <a:t>ngữ</a:t>
            </a:r>
            <a:r>
              <a:rPr lang="en-US" altLang="zh-CN" sz="5400"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5400" spc="600" dirty="0" err="1" smtClean="0">
                <a:solidFill>
                  <a:srgbClr val="0070C0"/>
                </a:solidFill>
                <a:latin typeface="Times New Roman" pitchFamily="18" charset="0"/>
                <a:ea typeface="微软雅黑" panose="020B0503020204020204" pitchFamily="34" charset="-122"/>
                <a:cs typeface="Times New Roman" pitchFamily="18" charset="0"/>
              </a:rPr>
              <a:t>và</a:t>
            </a:r>
            <a:r>
              <a:rPr lang="en-US" altLang="zh-CN" sz="5400"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5400" spc="600" dirty="0" err="1" smtClean="0">
                <a:solidFill>
                  <a:srgbClr val="0070C0"/>
                </a:solidFill>
                <a:latin typeface="Times New Roman" pitchFamily="18" charset="0"/>
                <a:ea typeface="微软雅黑" panose="020B0503020204020204" pitchFamily="34" charset="-122"/>
                <a:cs typeface="Times New Roman" pitchFamily="18" charset="0"/>
              </a:rPr>
              <a:t>tác</a:t>
            </a:r>
            <a:r>
              <a:rPr lang="en-US" altLang="zh-CN" sz="5400"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5400" spc="600" dirty="0" err="1" smtClean="0">
                <a:solidFill>
                  <a:srgbClr val="0070C0"/>
                </a:solidFill>
                <a:latin typeface="Times New Roman" pitchFamily="18" charset="0"/>
                <a:ea typeface="微软雅黑" panose="020B0503020204020204" pitchFamily="34" charset="-122"/>
                <a:cs typeface="Times New Roman" pitchFamily="18" charset="0"/>
              </a:rPr>
              <a:t>dụng</a:t>
            </a:r>
            <a:r>
              <a:rPr lang="en-US" altLang="zh-CN" sz="5400"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5400" spc="600" dirty="0" err="1" smtClean="0">
                <a:solidFill>
                  <a:srgbClr val="0070C0"/>
                </a:solidFill>
                <a:latin typeface="Times New Roman" pitchFamily="18" charset="0"/>
                <a:ea typeface="微软雅黑" panose="020B0503020204020204" pitchFamily="34" charset="-122"/>
                <a:cs typeface="Times New Roman" pitchFamily="18" charset="0"/>
              </a:rPr>
              <a:t>của</a:t>
            </a:r>
            <a:r>
              <a:rPr lang="en-US" altLang="zh-CN" sz="5400"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5400" spc="600" dirty="0" err="1" smtClean="0">
                <a:solidFill>
                  <a:srgbClr val="0070C0"/>
                </a:solidFill>
                <a:latin typeface="Times New Roman" pitchFamily="18" charset="0"/>
                <a:ea typeface="微软雅黑" panose="020B0503020204020204" pitchFamily="34" charset="-122"/>
                <a:cs typeface="Times New Roman" pitchFamily="18" charset="0"/>
              </a:rPr>
              <a:t>điệp</a:t>
            </a:r>
            <a:r>
              <a:rPr lang="en-US" altLang="zh-CN" sz="5400"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5400" spc="600" dirty="0" err="1" smtClean="0">
                <a:solidFill>
                  <a:srgbClr val="0070C0"/>
                </a:solidFill>
                <a:latin typeface="Times New Roman" pitchFamily="18" charset="0"/>
                <a:ea typeface="微软雅黑" panose="020B0503020204020204" pitchFamily="34" charset="-122"/>
                <a:cs typeface="Times New Roman" pitchFamily="18" charset="0"/>
              </a:rPr>
              <a:t>ngữ</a:t>
            </a:r>
            <a:endParaRPr lang="zh-CN" altLang="en-US" sz="5400" spc="600" dirty="0">
              <a:solidFill>
                <a:srgbClr val="0070C0"/>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92341148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4)">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96686" y="1744318"/>
            <a:ext cx="6096000" cy="4524315"/>
          </a:xfrm>
          <a:prstGeom prst="rect">
            <a:avLst/>
          </a:prstGeom>
        </p:spPr>
        <p:txBody>
          <a:bodyPr>
            <a:spAutoFit/>
          </a:bodyPr>
          <a:lstStyle/>
          <a:p>
            <a:r>
              <a:rPr lang="vi-VN" sz="3600" i="1" dirty="0" smtClean="0">
                <a:latin typeface="+mj-lt"/>
              </a:rPr>
              <a:t>Trên đường hành quân xa</a:t>
            </a:r>
            <a:br>
              <a:rPr lang="vi-VN" sz="3600" i="1" dirty="0" smtClean="0">
                <a:latin typeface="+mj-lt"/>
              </a:rPr>
            </a:br>
            <a:r>
              <a:rPr lang="vi-VN" sz="3600" i="1" dirty="0" smtClean="0">
                <a:latin typeface="+mj-lt"/>
              </a:rPr>
              <a:t>Dừng chân bên xóm nhỏ</a:t>
            </a:r>
            <a:br>
              <a:rPr lang="vi-VN" sz="3600" i="1" dirty="0" smtClean="0">
                <a:latin typeface="+mj-lt"/>
              </a:rPr>
            </a:br>
            <a:r>
              <a:rPr lang="vi-VN" sz="3600" i="1" dirty="0" smtClean="0">
                <a:latin typeface="+mj-lt"/>
              </a:rPr>
              <a:t>Tiếng gà ai nhảy ổ:</a:t>
            </a:r>
            <a:br>
              <a:rPr lang="vi-VN" sz="3600" i="1" dirty="0" smtClean="0">
                <a:latin typeface="+mj-lt"/>
              </a:rPr>
            </a:br>
            <a:r>
              <a:rPr lang="vi-VN" sz="3600" i="1" dirty="0" smtClean="0">
                <a:latin typeface="+mj-lt"/>
              </a:rPr>
              <a:t>“Cục... cục tác cục ta”</a:t>
            </a:r>
            <a:br>
              <a:rPr lang="vi-VN" sz="3600" i="1" dirty="0" smtClean="0">
                <a:latin typeface="+mj-lt"/>
              </a:rPr>
            </a:br>
            <a:r>
              <a:rPr lang="vi-VN" sz="3600" i="1" dirty="0" smtClean="0">
                <a:latin typeface="+mj-lt"/>
              </a:rPr>
              <a:t>Nghe xao động nắng trưa</a:t>
            </a:r>
            <a:br>
              <a:rPr lang="vi-VN" sz="3600" i="1" dirty="0" smtClean="0">
                <a:latin typeface="+mj-lt"/>
              </a:rPr>
            </a:br>
            <a:r>
              <a:rPr lang="vi-VN" sz="3600" i="1" dirty="0" smtClean="0">
                <a:latin typeface="+mj-lt"/>
              </a:rPr>
              <a:t>Nghe bàn chân đỡ mỏi</a:t>
            </a:r>
            <a:br>
              <a:rPr lang="vi-VN" sz="3600" i="1" dirty="0" smtClean="0">
                <a:latin typeface="+mj-lt"/>
              </a:rPr>
            </a:br>
            <a:r>
              <a:rPr lang="vi-VN" sz="3600" i="1" dirty="0" smtClean="0">
                <a:latin typeface="+mj-lt"/>
              </a:rPr>
              <a:t>Nghe gọi về tuổi thơ</a:t>
            </a:r>
            <a:r>
              <a:rPr lang="en-US" sz="3600" i="1" dirty="0" smtClean="0">
                <a:latin typeface="+mj-lt"/>
              </a:rPr>
              <a:t>.</a:t>
            </a:r>
          </a:p>
          <a:p>
            <a:pPr algn="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Xuân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Quỳnh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grpSp>
        <p:nvGrpSpPr>
          <p:cNvPr id="31" name="组合 24">
            <a:extLst>
              <a:ext uri="{FF2B5EF4-FFF2-40B4-BE49-F238E27FC236}">
                <a16:creationId xmlns:a16="http://schemas.microsoft.com/office/drawing/2014/main" id="{4913DD37-ADCF-45D2-961E-32FB5BE32A93}"/>
              </a:ext>
            </a:extLst>
          </p:cNvPr>
          <p:cNvGrpSpPr/>
          <p:nvPr/>
        </p:nvGrpSpPr>
        <p:grpSpPr>
          <a:xfrm>
            <a:off x="1374372" y="454024"/>
            <a:ext cx="2354465" cy="709759"/>
            <a:chOff x="1291902" y="4830931"/>
            <a:chExt cx="1806692" cy="444048"/>
          </a:xfrm>
        </p:grpSpPr>
        <p:sp>
          <p:nvSpPr>
            <p:cNvPr id="32" name="矩形: 圆角 25">
              <a:extLst>
                <a:ext uri="{FF2B5EF4-FFF2-40B4-BE49-F238E27FC236}">
                  <a16:creationId xmlns:a16="http://schemas.microsoft.com/office/drawing/2014/main" id="{E168A256-E2E0-4DD8-88F3-74703AD9A7B3}"/>
                </a:ext>
              </a:extLst>
            </p:cNvPr>
            <p:cNvSpPr/>
            <p:nvPr/>
          </p:nvSpPr>
          <p:spPr>
            <a:xfrm>
              <a:off x="1337461" y="4836806"/>
              <a:ext cx="1686757" cy="438173"/>
            </a:xfrm>
            <a:prstGeom prst="roundRect">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26">
              <a:extLst>
                <a:ext uri="{FF2B5EF4-FFF2-40B4-BE49-F238E27FC236}">
                  <a16:creationId xmlns:a16="http://schemas.microsoft.com/office/drawing/2014/main" id="{DBCEB757-16F0-414F-A539-D40572E538AE}"/>
                </a:ext>
              </a:extLst>
            </p:cNvPr>
            <p:cNvSpPr/>
            <p:nvPr/>
          </p:nvSpPr>
          <p:spPr>
            <a:xfrm>
              <a:off x="1325271" y="4830931"/>
              <a:ext cx="1686757" cy="438173"/>
            </a:xfrm>
            <a:prstGeom prst="round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27">
              <a:extLst>
                <a:ext uri="{FF2B5EF4-FFF2-40B4-BE49-F238E27FC236}">
                  <a16:creationId xmlns:a16="http://schemas.microsoft.com/office/drawing/2014/main" id="{2EFB5785-0330-4565-B270-1983131015BD}"/>
                </a:ext>
              </a:extLst>
            </p:cNvPr>
            <p:cNvSpPr txBox="1"/>
            <p:nvPr/>
          </p:nvSpPr>
          <p:spPr>
            <a:xfrm>
              <a:off x="1291902" y="4843065"/>
              <a:ext cx="1806692" cy="365854"/>
            </a:xfrm>
            <a:prstGeom prst="rect">
              <a:avLst/>
            </a:prstGeom>
            <a:noFill/>
          </p:spPr>
          <p:txBody>
            <a:bodyPr wrap="square" rtlCol="0">
              <a:spAutoFit/>
            </a:bodyPr>
            <a:lstStyle/>
            <a:p>
              <a:pPr algn="ctr"/>
              <a:r>
                <a:rPr lang="en-US" altLang="zh-CN" sz="3200" b="1" u="sng" spc="600" dirty="0" err="1" smtClean="0">
                  <a:solidFill>
                    <a:srgbClr val="FF0000"/>
                  </a:solidFill>
                  <a:latin typeface="Times New Roman" pitchFamily="18" charset="0"/>
                  <a:ea typeface="微软雅黑" panose="020B0503020204020204" pitchFamily="34" charset="-122"/>
                  <a:cs typeface="Times New Roman" pitchFamily="18" charset="0"/>
                </a:rPr>
                <a:t>Ví</a:t>
              </a:r>
              <a:r>
                <a:rPr lang="en-US" altLang="zh-CN" sz="3200" b="1" u="sng" spc="6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200" b="1" u="sng" spc="600" dirty="0" err="1" smtClean="0">
                  <a:solidFill>
                    <a:srgbClr val="FF0000"/>
                  </a:solidFill>
                  <a:latin typeface="Times New Roman" pitchFamily="18" charset="0"/>
                  <a:ea typeface="微软雅黑" panose="020B0503020204020204" pitchFamily="34" charset="-122"/>
                  <a:cs typeface="Times New Roman" pitchFamily="18" charset="0"/>
                </a:rPr>
                <a:t>dụ</a:t>
              </a:r>
              <a:endParaRPr lang="zh-CN" altLang="en-US" sz="3200" b="1" u="sng" spc="600" dirty="0">
                <a:solidFill>
                  <a:srgbClr val="FF0000"/>
                </a:solidFill>
                <a:latin typeface="Times New Roman" pitchFamily="18" charset="0"/>
                <a:ea typeface="微软雅黑" panose="020B0503020204020204" pitchFamily="34" charset="-122"/>
                <a:cs typeface="Times New Roman" pitchFamily="18" charset="0"/>
              </a:endParaRPr>
            </a:p>
          </p:txBody>
        </p:sp>
      </p:grpSp>
      <p:pic>
        <p:nvPicPr>
          <p:cNvPr id="36" name="Picture 35" descr="—Pngtree—rooster hen eggs_1599780.png"/>
          <p:cNvPicPr>
            <a:picLocks noChangeAspect="1"/>
          </p:cNvPicPr>
          <p:nvPr/>
        </p:nvPicPr>
        <p:blipFill>
          <a:blip r:embed="rId3"/>
          <a:srcRect l="37846" t="17127"/>
          <a:stretch>
            <a:fillRect/>
          </a:stretch>
        </p:blipFill>
        <p:spPr>
          <a:xfrm>
            <a:off x="8835242" y="2553195"/>
            <a:ext cx="3356758" cy="4475697"/>
          </a:xfrm>
          <a:prstGeom prst="rect">
            <a:avLst/>
          </a:prstGeom>
        </p:spPr>
      </p:pic>
      <p:sp>
        <p:nvSpPr>
          <p:cNvPr id="37" name="Cloud Callout 36"/>
          <p:cNvSpPr/>
          <p:nvPr/>
        </p:nvSpPr>
        <p:spPr>
          <a:xfrm flipH="1">
            <a:off x="5640778" y="201880"/>
            <a:ext cx="5106390" cy="260069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pt-BR" sz="3000" i="1" dirty="0" smtClean="0">
                <a:latin typeface="Times New Roman" pitchFamily="18" charset="0"/>
                <a:cs typeface="Times New Roman" pitchFamily="18" charset="0"/>
              </a:rPr>
              <a:t>Có những từ ngữ nào được lặp lại?  Sự lặp lại các từ ngữ có tác dụng gì? </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54228111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amond(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diamond(in)">
                                      <p:cBhvr>
                                        <p:cTn id="17" dur="20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696686" y="1744318"/>
            <a:ext cx="6096000" cy="4524315"/>
          </a:xfrm>
          <a:prstGeom prst="rect">
            <a:avLst/>
          </a:prstGeom>
        </p:spPr>
        <p:txBody>
          <a:bodyPr>
            <a:spAutoFit/>
          </a:bodyPr>
          <a:lstStyle/>
          <a:p>
            <a:r>
              <a:rPr lang="vi-VN" sz="3600" i="1" dirty="0" smtClean="0">
                <a:latin typeface="+mj-lt"/>
              </a:rPr>
              <a:t>Trên đường hành quân xa</a:t>
            </a:r>
            <a:br>
              <a:rPr lang="vi-VN" sz="3600" i="1" dirty="0" smtClean="0">
                <a:latin typeface="+mj-lt"/>
              </a:rPr>
            </a:br>
            <a:r>
              <a:rPr lang="vi-VN" sz="3600" i="1" dirty="0" smtClean="0">
                <a:latin typeface="+mj-lt"/>
              </a:rPr>
              <a:t>Dừng chân bên xóm nhỏ</a:t>
            </a:r>
            <a:br>
              <a:rPr lang="vi-VN" sz="3600" i="1" dirty="0" smtClean="0">
                <a:latin typeface="+mj-lt"/>
              </a:rPr>
            </a:br>
            <a:r>
              <a:rPr lang="vi-VN" sz="3600" i="1" dirty="0" smtClean="0">
                <a:latin typeface="+mj-lt"/>
              </a:rPr>
              <a:t>Tiếng gà ai nhảy ổ:</a:t>
            </a:r>
            <a:br>
              <a:rPr lang="vi-VN" sz="3600" i="1" dirty="0" smtClean="0">
                <a:latin typeface="+mj-lt"/>
              </a:rPr>
            </a:br>
            <a:r>
              <a:rPr lang="vi-VN" sz="3600" i="1" dirty="0" smtClean="0">
                <a:latin typeface="+mj-lt"/>
              </a:rPr>
              <a:t>“Cục... cục tác cục ta”</a:t>
            </a:r>
            <a:br>
              <a:rPr lang="vi-VN" sz="3600" i="1" dirty="0" smtClean="0">
                <a:latin typeface="+mj-lt"/>
              </a:rPr>
            </a:br>
            <a:r>
              <a:rPr lang="vi-VN" sz="3600" i="1" dirty="0" smtClean="0">
                <a:latin typeface="+mj-lt"/>
              </a:rPr>
              <a:t>Nghe xao động nắng trưa</a:t>
            </a:r>
            <a:br>
              <a:rPr lang="vi-VN" sz="3600" i="1" dirty="0" smtClean="0">
                <a:latin typeface="+mj-lt"/>
              </a:rPr>
            </a:br>
            <a:r>
              <a:rPr lang="vi-VN" sz="3600" i="1" dirty="0" smtClean="0">
                <a:latin typeface="+mj-lt"/>
              </a:rPr>
              <a:t>Nghe bàn chân đỡ mỏi</a:t>
            </a:r>
            <a:br>
              <a:rPr lang="vi-VN" sz="3600" i="1" dirty="0" smtClean="0">
                <a:latin typeface="+mj-lt"/>
              </a:rPr>
            </a:br>
            <a:r>
              <a:rPr lang="vi-VN" sz="3600" i="1" dirty="0" smtClean="0">
                <a:latin typeface="+mj-lt"/>
              </a:rPr>
              <a:t>Nghe gọi về tuổi thơ</a:t>
            </a:r>
            <a:r>
              <a:rPr lang="en-US" sz="3600" i="1" dirty="0" smtClean="0">
                <a:latin typeface="+mj-lt"/>
              </a:rPr>
              <a:t>.</a:t>
            </a:r>
          </a:p>
          <a:p>
            <a:pPr algn="r"/>
            <a:r>
              <a:rPr lang="en-US" sz="3600" dirty="0" smtClean="0">
                <a:latin typeface="Times New Roman" pitchFamily="18" charset="0"/>
                <a:cs typeface="Times New Roman" pitchFamily="18" charset="0"/>
              </a:rPr>
              <a:t>(</a:t>
            </a:r>
            <a:r>
              <a:rPr lang="en-US" sz="3600" dirty="0" err="1" smtClean="0">
                <a:latin typeface="Times New Roman" pitchFamily="18" charset="0"/>
                <a:cs typeface="Times New Roman" pitchFamily="18" charset="0"/>
              </a:rPr>
              <a:t>Xuân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Quỳnh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grpSp>
        <p:nvGrpSpPr>
          <p:cNvPr id="2" name="组合 24">
            <a:extLst>
              <a:ext uri="{FF2B5EF4-FFF2-40B4-BE49-F238E27FC236}">
                <a16:creationId xmlns:a16="http://schemas.microsoft.com/office/drawing/2014/main" id="{4913DD37-ADCF-45D2-961E-32FB5BE32A93}"/>
              </a:ext>
            </a:extLst>
          </p:cNvPr>
          <p:cNvGrpSpPr/>
          <p:nvPr/>
        </p:nvGrpSpPr>
        <p:grpSpPr>
          <a:xfrm>
            <a:off x="1374372" y="454024"/>
            <a:ext cx="2354465" cy="709759"/>
            <a:chOff x="1291902" y="4830931"/>
            <a:chExt cx="1806692" cy="444048"/>
          </a:xfrm>
        </p:grpSpPr>
        <p:sp>
          <p:nvSpPr>
            <p:cNvPr id="32" name="矩形: 圆角 25">
              <a:extLst>
                <a:ext uri="{FF2B5EF4-FFF2-40B4-BE49-F238E27FC236}">
                  <a16:creationId xmlns:a16="http://schemas.microsoft.com/office/drawing/2014/main" id="{E168A256-E2E0-4DD8-88F3-74703AD9A7B3}"/>
                </a:ext>
              </a:extLst>
            </p:cNvPr>
            <p:cNvSpPr/>
            <p:nvPr/>
          </p:nvSpPr>
          <p:spPr>
            <a:xfrm>
              <a:off x="1337461" y="4836806"/>
              <a:ext cx="1686757" cy="438173"/>
            </a:xfrm>
            <a:prstGeom prst="roundRect">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圆角 26">
              <a:extLst>
                <a:ext uri="{FF2B5EF4-FFF2-40B4-BE49-F238E27FC236}">
                  <a16:creationId xmlns:a16="http://schemas.microsoft.com/office/drawing/2014/main" id="{DBCEB757-16F0-414F-A539-D40572E538AE}"/>
                </a:ext>
              </a:extLst>
            </p:cNvPr>
            <p:cNvSpPr/>
            <p:nvPr/>
          </p:nvSpPr>
          <p:spPr>
            <a:xfrm>
              <a:off x="1325271" y="4830931"/>
              <a:ext cx="1686757" cy="438173"/>
            </a:xfrm>
            <a:prstGeom prst="round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27">
              <a:extLst>
                <a:ext uri="{FF2B5EF4-FFF2-40B4-BE49-F238E27FC236}">
                  <a16:creationId xmlns:a16="http://schemas.microsoft.com/office/drawing/2014/main" id="{2EFB5785-0330-4565-B270-1983131015BD}"/>
                </a:ext>
              </a:extLst>
            </p:cNvPr>
            <p:cNvSpPr txBox="1"/>
            <p:nvPr/>
          </p:nvSpPr>
          <p:spPr>
            <a:xfrm>
              <a:off x="1291902" y="4843065"/>
              <a:ext cx="1806692" cy="365854"/>
            </a:xfrm>
            <a:prstGeom prst="rect">
              <a:avLst/>
            </a:prstGeom>
            <a:noFill/>
          </p:spPr>
          <p:txBody>
            <a:bodyPr wrap="square" rtlCol="0">
              <a:spAutoFit/>
            </a:bodyPr>
            <a:lstStyle/>
            <a:p>
              <a:pPr algn="ctr"/>
              <a:r>
                <a:rPr lang="en-US" altLang="zh-CN" sz="3200" b="1" u="sng" spc="600" dirty="0" err="1" smtClean="0">
                  <a:solidFill>
                    <a:srgbClr val="FF0000"/>
                  </a:solidFill>
                  <a:latin typeface="Times New Roman" pitchFamily="18" charset="0"/>
                  <a:ea typeface="微软雅黑" panose="020B0503020204020204" pitchFamily="34" charset="-122"/>
                  <a:cs typeface="Times New Roman" pitchFamily="18" charset="0"/>
                </a:rPr>
                <a:t>Ví</a:t>
              </a:r>
              <a:r>
                <a:rPr lang="en-US" altLang="zh-CN" sz="3200" b="1" u="sng" spc="600" dirty="0" smtClean="0">
                  <a:solidFill>
                    <a:srgbClr val="FF0000"/>
                  </a:solidFill>
                  <a:latin typeface="Times New Roman" pitchFamily="18" charset="0"/>
                  <a:ea typeface="微软雅黑" panose="020B0503020204020204" pitchFamily="34" charset="-122"/>
                  <a:cs typeface="Times New Roman" pitchFamily="18" charset="0"/>
                </a:rPr>
                <a:t> </a:t>
              </a:r>
              <a:r>
                <a:rPr lang="en-US" altLang="zh-CN" sz="3200" b="1" u="sng" spc="600" dirty="0" err="1" smtClean="0">
                  <a:solidFill>
                    <a:srgbClr val="FF0000"/>
                  </a:solidFill>
                  <a:latin typeface="Times New Roman" pitchFamily="18" charset="0"/>
                  <a:ea typeface="微软雅黑" panose="020B0503020204020204" pitchFamily="34" charset="-122"/>
                  <a:cs typeface="Times New Roman" pitchFamily="18" charset="0"/>
                </a:rPr>
                <a:t>dụ</a:t>
              </a:r>
              <a:endParaRPr lang="zh-CN" altLang="en-US" sz="3200" b="1" u="sng" spc="600" dirty="0">
                <a:solidFill>
                  <a:srgbClr val="FF0000"/>
                </a:solidFill>
                <a:latin typeface="Times New Roman" pitchFamily="18" charset="0"/>
                <a:ea typeface="微软雅黑" panose="020B0503020204020204" pitchFamily="34" charset="-122"/>
                <a:cs typeface="Times New Roman" pitchFamily="18" charset="0"/>
              </a:endParaRPr>
            </a:p>
          </p:txBody>
        </p:sp>
      </p:grpSp>
      <p:sp>
        <p:nvSpPr>
          <p:cNvPr id="2049" name="Rectangle 1"/>
          <p:cNvSpPr>
            <a:spLocks noChangeArrowheads="1"/>
          </p:cNvSpPr>
          <p:nvPr/>
        </p:nvSpPr>
        <p:spPr bwMode="auto">
          <a:xfrm>
            <a:off x="7897089" y="1250039"/>
            <a:ext cx="348738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nghe</a:t>
            </a:r>
            <a:r>
              <a:rPr kumimoji="0" lang="fr-FR" sz="3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được</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lặp</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lại</a:t>
            </a:r>
            <a:endParaRPr kumimoji="0" lang="en-US"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endParaRPr>
          </a:p>
        </p:txBody>
      </p:sp>
      <p:sp>
        <p:nvSpPr>
          <p:cNvPr id="10" name="Rectangle 1"/>
          <p:cNvSpPr>
            <a:spLocks noChangeArrowheads="1"/>
          </p:cNvSpPr>
          <p:nvPr/>
        </p:nvSpPr>
        <p:spPr bwMode="auto">
          <a:xfrm>
            <a:off x="7897091" y="4471474"/>
            <a:ext cx="498367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rPr>
              <a:t></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rPr>
              <a:t>nghe</a:t>
            </a:r>
            <a:r>
              <a:rPr kumimoji="0" lang="fr-FR" sz="3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rPr>
              <a:t> </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rPr>
              <a:t>là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rPr>
              <a:t>điệp</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rPr>
              <a:t>ngữ</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rPr>
              <a:t>. </a:t>
            </a:r>
            <a:endParaRPr kumimoji="0" lang="en-US" sz="3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endParaRPr>
          </a:p>
        </p:txBody>
      </p:sp>
      <p:cxnSp>
        <p:nvCxnSpPr>
          <p:cNvPr id="12" name="Straight Connector 11"/>
          <p:cNvCxnSpPr/>
          <p:nvPr/>
        </p:nvCxnSpPr>
        <p:spPr>
          <a:xfrm>
            <a:off x="736270" y="4500748"/>
            <a:ext cx="103315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46170" y="5056898"/>
            <a:ext cx="103315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81795" y="5638773"/>
            <a:ext cx="1033153"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3886200" y="3393374"/>
            <a:ext cx="6858000" cy="71252"/>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
          <p:cNvSpPr>
            <a:spLocks noChangeArrowheads="1"/>
          </p:cNvSpPr>
          <p:nvPr/>
        </p:nvSpPr>
        <p:spPr bwMode="auto">
          <a:xfrm>
            <a:off x="7871362" y="2286053"/>
            <a:ext cx="375458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3000" dirty="0" smtClean="0">
                <a:latin typeface="Times New Roman" pitchFamily="18" charset="0"/>
                <a:ea typeface="Times New Roman" pitchFamily="18" charset="0"/>
                <a:cs typeface="Times New Roman" pitchFamily="18" charset="0"/>
              </a:rPr>
              <a:t>- </a:t>
            </a:r>
            <a:r>
              <a:rPr kumimoji="0" lang="fr-FR" sz="30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fr-FR" sz="3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1" i="0" u="none" strike="noStrike" cap="none" normalizeH="0" dirty="0" err="1" smtClean="0">
                <a:ln>
                  <a:noFill/>
                </a:ln>
                <a:solidFill>
                  <a:schemeClr val="tx1"/>
                </a:solidFill>
                <a:effectLst/>
                <a:latin typeface="Times New Roman" pitchFamily="18" charset="0"/>
                <a:ea typeface="Times New Roman" pitchFamily="18" charset="0"/>
                <a:cs typeface="Times New Roman" pitchFamily="18" charset="0"/>
              </a:rPr>
              <a:t>dụng</a:t>
            </a:r>
            <a:r>
              <a:rPr kumimoji="0" lang="fr-FR" sz="3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fr-FR" sz="3000" dirty="0" err="1" smtClean="0">
                <a:latin typeface="Times New Roman" pitchFamily="18" charset="0"/>
                <a:ea typeface="Times New Roman" pitchFamily="18" charset="0"/>
                <a:cs typeface="Times New Roman" pitchFamily="18" charset="0"/>
              </a:rPr>
              <a:t>N</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hấn</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mạnh</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gây</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cảm</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xúc</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mạnh</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đối</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với</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người</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đọc</a:t>
            </a:r>
            <a:r>
              <a:rPr kumimoji="0" lang="fr-FR"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3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54228111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2049"/>
                                        </p:tgtEl>
                                        <p:attrNameLst>
                                          <p:attrName>style.visibility</p:attrName>
                                        </p:attrNameLst>
                                      </p:cBhvr>
                                      <p:to>
                                        <p:strVal val="visible"/>
                                      </p:to>
                                    </p:set>
                                    <p:animEffect transition="in" filter="strips(downLeft)">
                                      <p:cBhvr>
                                        <p:cTn id="21" dur="500"/>
                                        <p:tgtEl>
                                          <p:spTgt spid="204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down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trips(down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10"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等腰三角形 33">
            <a:extLst>
              <a:ext uri="{FF2B5EF4-FFF2-40B4-BE49-F238E27FC236}">
                <a16:creationId xmlns:a16="http://schemas.microsoft.com/office/drawing/2014/main" id="{188D3E92-993C-4F3B-90D4-EB066A1FDC32}"/>
              </a:ext>
            </a:extLst>
          </p:cNvPr>
          <p:cNvSpPr/>
          <p:nvPr/>
        </p:nvSpPr>
        <p:spPr>
          <a:xfrm>
            <a:off x="0" y="5002132"/>
            <a:ext cx="2730027" cy="1855867"/>
          </a:xfrm>
          <a:prstGeom prst="triangle">
            <a:avLst/>
          </a:prstGeom>
          <a:solidFill>
            <a:srgbClr val="B5B6E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等腰三角形 34">
            <a:extLst>
              <a:ext uri="{FF2B5EF4-FFF2-40B4-BE49-F238E27FC236}">
                <a16:creationId xmlns:a16="http://schemas.microsoft.com/office/drawing/2014/main" id="{C8EFF931-3B99-40DC-9B0D-276A91020741}"/>
              </a:ext>
            </a:extLst>
          </p:cNvPr>
          <p:cNvSpPr/>
          <p:nvPr/>
        </p:nvSpPr>
        <p:spPr>
          <a:xfrm>
            <a:off x="1247340" y="4644377"/>
            <a:ext cx="3500600" cy="2213625"/>
          </a:xfrm>
          <a:prstGeom prst="triangle">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B5B6E6"/>
              </a:solidFill>
            </a:endParaRPr>
          </a:p>
        </p:txBody>
      </p:sp>
      <p:sp>
        <p:nvSpPr>
          <p:cNvPr id="36" name="等腰三角形 35">
            <a:extLst>
              <a:ext uri="{FF2B5EF4-FFF2-40B4-BE49-F238E27FC236}">
                <a16:creationId xmlns:a16="http://schemas.microsoft.com/office/drawing/2014/main" id="{034EC479-1680-4F70-87DE-C5E9390BA7F1}"/>
              </a:ext>
            </a:extLst>
          </p:cNvPr>
          <p:cNvSpPr/>
          <p:nvPr/>
        </p:nvSpPr>
        <p:spPr>
          <a:xfrm>
            <a:off x="3321715" y="5494051"/>
            <a:ext cx="2727639" cy="1363951"/>
          </a:xfrm>
          <a:prstGeom prst="triangle">
            <a:avLst/>
          </a:prstGeom>
          <a:solidFill>
            <a:srgbClr val="B5B6E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7" name="等腰三角形 36">
            <a:extLst>
              <a:ext uri="{FF2B5EF4-FFF2-40B4-BE49-F238E27FC236}">
                <a16:creationId xmlns:a16="http://schemas.microsoft.com/office/drawing/2014/main" id="{AA69AE86-9EA6-4FC1-AF99-20F4C17AD1D0}"/>
              </a:ext>
            </a:extLst>
          </p:cNvPr>
          <p:cNvSpPr/>
          <p:nvPr/>
        </p:nvSpPr>
        <p:spPr>
          <a:xfrm>
            <a:off x="5110070" y="4765964"/>
            <a:ext cx="3013659" cy="2092036"/>
          </a:xfrm>
          <a:prstGeom prst="triangle">
            <a:avLst>
              <a:gd name="adj" fmla="val 49557"/>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B5B6E6"/>
              </a:solidFill>
            </a:endParaRPr>
          </a:p>
        </p:txBody>
      </p:sp>
      <p:sp>
        <p:nvSpPr>
          <p:cNvPr id="38" name="等腰三角形 37">
            <a:extLst>
              <a:ext uri="{FF2B5EF4-FFF2-40B4-BE49-F238E27FC236}">
                <a16:creationId xmlns:a16="http://schemas.microsoft.com/office/drawing/2014/main" id="{8A83800A-6325-48BF-A67C-0E5CF05124D6}"/>
              </a:ext>
            </a:extLst>
          </p:cNvPr>
          <p:cNvSpPr/>
          <p:nvPr/>
        </p:nvSpPr>
        <p:spPr>
          <a:xfrm>
            <a:off x="7202378" y="5002134"/>
            <a:ext cx="2135586" cy="1855867"/>
          </a:xfrm>
          <a:prstGeom prst="triangle">
            <a:avLst/>
          </a:prstGeom>
          <a:solidFill>
            <a:srgbClr val="B5B6E6">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9" name="等腰三角形 38">
            <a:extLst>
              <a:ext uri="{FF2B5EF4-FFF2-40B4-BE49-F238E27FC236}">
                <a16:creationId xmlns:a16="http://schemas.microsoft.com/office/drawing/2014/main" id="{69B719A8-C813-4CAD-AC72-8614B5C8E69E}"/>
              </a:ext>
            </a:extLst>
          </p:cNvPr>
          <p:cNvSpPr/>
          <p:nvPr/>
        </p:nvSpPr>
        <p:spPr>
          <a:xfrm>
            <a:off x="8691400" y="4644374"/>
            <a:ext cx="3500600" cy="2213625"/>
          </a:xfrm>
          <a:prstGeom prst="triangle">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B5B6E6"/>
              </a:solidFill>
            </a:endParaRPr>
          </a:p>
        </p:txBody>
      </p:sp>
      <p:sp>
        <p:nvSpPr>
          <p:cNvPr id="21" name="文本框 10">
            <a:extLst>
              <a:ext uri="{FF2B5EF4-FFF2-40B4-BE49-F238E27FC236}">
                <a16:creationId xmlns:a16="http://schemas.microsoft.com/office/drawing/2014/main" id="{ED06465F-130F-4D94-A633-A120EB3C00F1}"/>
              </a:ext>
            </a:extLst>
          </p:cNvPr>
          <p:cNvSpPr txBox="1"/>
          <p:nvPr/>
        </p:nvSpPr>
        <p:spPr>
          <a:xfrm>
            <a:off x="3979464" y="225925"/>
            <a:ext cx="5273318" cy="830997"/>
          </a:xfrm>
          <a:prstGeom prst="rect">
            <a:avLst/>
          </a:prstGeom>
          <a:noFill/>
        </p:spPr>
        <p:txBody>
          <a:bodyPr wrap="square" rtlCol="0">
            <a:spAutoFit/>
          </a:bodyPr>
          <a:lstStyle/>
          <a:p>
            <a:pPr algn="ctr"/>
            <a:r>
              <a:rPr lang="en-US" altLang="zh-CN" sz="4800" b="1" spc="600" dirty="0" smtClean="0">
                <a:solidFill>
                  <a:srgbClr val="0070C0"/>
                </a:solidFill>
                <a:latin typeface="Times New Roman" pitchFamily="18" charset="0"/>
                <a:ea typeface="微软雅黑" panose="020B0503020204020204" pitchFamily="34" charset="-122"/>
                <a:cs typeface="Times New Roman" pitchFamily="18" charset="0"/>
              </a:rPr>
              <a:t>KẾT LUẬN</a:t>
            </a:r>
            <a:endParaRPr lang="zh-CN" altLang="en-US" sz="4800" b="1" spc="600" dirty="0">
              <a:solidFill>
                <a:srgbClr val="0070C0"/>
              </a:solidFill>
              <a:latin typeface="Times New Roman" pitchFamily="18" charset="0"/>
              <a:ea typeface="微软雅黑" panose="020B0503020204020204" pitchFamily="34" charset="-122"/>
              <a:cs typeface="Times New Roman" pitchFamily="18" charset="0"/>
            </a:endParaRPr>
          </a:p>
        </p:txBody>
      </p:sp>
      <p:pic>
        <p:nvPicPr>
          <p:cNvPr id="22" name="图片 12">
            <a:extLst>
              <a:ext uri="{FF2B5EF4-FFF2-40B4-BE49-F238E27FC236}">
                <a16:creationId xmlns:a16="http://schemas.microsoft.com/office/drawing/2014/main" id="{E2FDAFCD-E7B9-4300-BD9E-810BFAD73D46}"/>
              </a:ext>
            </a:extLst>
          </p:cNvPr>
          <p:cNvPicPr>
            <a:picLocks noChangeAspect="1"/>
          </p:cNvPicPr>
          <p:nvPr/>
        </p:nvPicPr>
        <p:blipFill>
          <a:blip r:embed="rId3"/>
          <a:stretch>
            <a:fillRect/>
          </a:stretch>
        </p:blipFill>
        <p:spPr>
          <a:xfrm rot="19375586">
            <a:off x="6069940" y="793840"/>
            <a:ext cx="1085589" cy="860184"/>
          </a:xfrm>
          <a:prstGeom prst="rect">
            <a:avLst/>
          </a:prstGeom>
        </p:spPr>
      </p:pic>
      <p:pic>
        <p:nvPicPr>
          <p:cNvPr id="23" name="Picture 22" descr="22858PICdbgea5Gz679dY_PIC2018.png"/>
          <p:cNvPicPr>
            <a:picLocks noChangeAspect="1"/>
          </p:cNvPicPr>
          <p:nvPr/>
        </p:nvPicPr>
        <p:blipFill>
          <a:blip r:embed="rId4" cstate="print"/>
          <a:stretch>
            <a:fillRect/>
          </a:stretch>
        </p:blipFill>
        <p:spPr>
          <a:xfrm>
            <a:off x="8642268" y="3657600"/>
            <a:ext cx="3200400" cy="3200400"/>
          </a:xfrm>
          <a:prstGeom prst="rect">
            <a:avLst/>
          </a:prstGeom>
        </p:spPr>
      </p:pic>
      <p:sp>
        <p:nvSpPr>
          <p:cNvPr id="24" name="Cloud Callout 23"/>
          <p:cNvSpPr/>
          <p:nvPr/>
        </p:nvSpPr>
        <p:spPr>
          <a:xfrm flipH="1">
            <a:off x="6721433" y="1175657"/>
            <a:ext cx="4203864" cy="2161309"/>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dirty="0" err="1" smtClean="0">
                <a:latin typeface="Times New Roman" pitchFamily="18" charset="0"/>
                <a:cs typeface="Times New Roman" pitchFamily="18" charset="0"/>
              </a:rPr>
              <a:t>Điệp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5" name="Rectangle 1"/>
          <p:cNvSpPr>
            <a:spLocks noChangeArrowheads="1"/>
          </p:cNvSpPr>
          <p:nvPr/>
        </p:nvSpPr>
        <p:spPr bwMode="auto">
          <a:xfrm>
            <a:off x="1436911" y="1883774"/>
            <a:ext cx="964276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600" dirty="0" smtClean="0">
                <a:latin typeface="Times New Roman" pitchFamily="18" charset="0"/>
                <a:ea typeface="Times New Roman" pitchFamily="18" charset="0"/>
                <a:cs typeface="Times New Roman" pitchFamily="18" charset="0"/>
                <a:sym typeface="Wingdings" pitchFamily="2" charset="2"/>
              </a:rPr>
              <a:t>Khi </a:t>
            </a:r>
            <a:r>
              <a:rPr lang="fr-FR" sz="3600" dirty="0" err="1" smtClean="0">
                <a:latin typeface="Times New Roman" pitchFamily="18" charset="0"/>
                <a:ea typeface="Times New Roman" pitchFamily="18" charset="0"/>
                <a:cs typeface="Times New Roman" pitchFamily="18" charset="0"/>
                <a:sym typeface="Wingdings" pitchFamily="2" charset="2"/>
              </a:rPr>
              <a:t>nói</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hoặc</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viết</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người</a:t>
            </a:r>
            <a:r>
              <a:rPr lang="fr-FR" sz="3600" dirty="0" smtClean="0">
                <a:latin typeface="Times New Roman" pitchFamily="18" charset="0"/>
                <a:ea typeface="Times New Roman" pitchFamily="18" charset="0"/>
                <a:cs typeface="Times New Roman" pitchFamily="18" charset="0"/>
                <a:sym typeface="Wingdings" pitchFamily="2" charset="2"/>
              </a:rPr>
              <a:t> ta </a:t>
            </a:r>
            <a:r>
              <a:rPr lang="fr-FR" sz="3600" dirty="0" err="1" smtClean="0">
                <a:latin typeface="Times New Roman" pitchFamily="18" charset="0"/>
                <a:ea typeface="Times New Roman" pitchFamily="18" charset="0"/>
                <a:cs typeface="Times New Roman" pitchFamily="18" charset="0"/>
                <a:sym typeface="Wingdings" pitchFamily="2" charset="2"/>
              </a:rPr>
              <a:t>có</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thể</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dùng</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biện</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pháp</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lặp</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lại</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từ</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ngữ</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hoặc</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cả</a:t>
            </a:r>
            <a:r>
              <a:rPr lang="fr-FR" sz="3600" dirty="0" smtClean="0">
                <a:latin typeface="Times New Roman" pitchFamily="18" charset="0"/>
                <a:ea typeface="Times New Roman" pitchFamily="18" charset="0"/>
                <a:cs typeface="Times New Roman" pitchFamily="18" charset="0"/>
                <a:sym typeface="Wingdings" pitchFamily="2" charset="2"/>
              </a:rPr>
              <a:t> 1 </a:t>
            </a:r>
            <a:r>
              <a:rPr lang="fr-FR" sz="3600" dirty="0" err="1" smtClean="0">
                <a:latin typeface="Times New Roman" pitchFamily="18" charset="0"/>
                <a:ea typeface="Times New Roman" pitchFamily="18" charset="0"/>
                <a:cs typeface="Times New Roman" pitchFamily="18" charset="0"/>
                <a:sym typeface="Wingdings" pitchFamily="2" charset="2"/>
              </a:rPr>
              <a:t>câu</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để</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làm</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nổi</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bật</a:t>
            </a:r>
            <a:r>
              <a:rPr lang="fr-FR" sz="3600" dirty="0" smtClean="0">
                <a:latin typeface="Times New Roman" pitchFamily="18" charset="0"/>
                <a:ea typeface="Times New Roman" pitchFamily="18" charset="0"/>
                <a:cs typeface="Times New Roman" pitchFamily="18" charset="0"/>
                <a:sym typeface="Wingdings" pitchFamily="2" charset="2"/>
              </a:rPr>
              <a:t> ý, </a:t>
            </a:r>
            <a:r>
              <a:rPr lang="fr-FR" sz="3600" dirty="0" err="1" smtClean="0">
                <a:latin typeface="Times New Roman" pitchFamily="18" charset="0"/>
                <a:ea typeface="Times New Roman" pitchFamily="18" charset="0"/>
                <a:cs typeface="Times New Roman" pitchFamily="18" charset="0"/>
                <a:sym typeface="Wingdings" pitchFamily="2" charset="2"/>
              </a:rPr>
              <a:t>gây</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cảm</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xúc</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mạnh</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Cách</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lặp</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lại</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như</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vậy</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gọi</a:t>
            </a:r>
            <a:r>
              <a:rPr lang="fr-FR" sz="3600" dirty="0" smtClean="0">
                <a:latin typeface="Times New Roman" pitchFamily="18" charset="0"/>
                <a:ea typeface="Times New Roman" pitchFamily="18" charset="0"/>
                <a:cs typeface="Times New Roman" pitchFamily="18" charset="0"/>
                <a:sym typeface="Wingdings" pitchFamily="2" charset="2"/>
              </a:rPr>
              <a:t> là </a:t>
            </a:r>
            <a:r>
              <a:rPr lang="fr-FR" sz="3600" dirty="0" err="1" smtClean="0">
                <a:latin typeface="Times New Roman" pitchFamily="18" charset="0"/>
                <a:ea typeface="Times New Roman" pitchFamily="18" charset="0"/>
                <a:cs typeface="Times New Roman" pitchFamily="18" charset="0"/>
                <a:sym typeface="Wingdings" pitchFamily="2" charset="2"/>
              </a:rPr>
              <a:t>phép</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điệp</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ngữ</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từ</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ngữ</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được</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lặp</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lại</a:t>
            </a:r>
            <a:r>
              <a:rPr lang="fr-FR" sz="3600" dirty="0" smtClean="0">
                <a:latin typeface="Times New Roman" pitchFamily="18" charset="0"/>
                <a:ea typeface="Times New Roman" pitchFamily="18" charset="0"/>
                <a:cs typeface="Times New Roman" pitchFamily="18" charset="0"/>
                <a:sym typeface="Wingdings" pitchFamily="2" charset="2"/>
              </a:rPr>
              <a:t> là </a:t>
            </a:r>
            <a:r>
              <a:rPr lang="fr-FR" sz="3600" dirty="0" err="1" smtClean="0">
                <a:latin typeface="Times New Roman" pitchFamily="18" charset="0"/>
                <a:ea typeface="Times New Roman" pitchFamily="18" charset="0"/>
                <a:cs typeface="Times New Roman" pitchFamily="18" charset="0"/>
                <a:sym typeface="Wingdings" pitchFamily="2" charset="2"/>
              </a:rPr>
              <a:t>điệp</a:t>
            </a:r>
            <a:r>
              <a:rPr lang="fr-FR" sz="3600" dirty="0" smtClean="0">
                <a:latin typeface="Times New Roman" pitchFamily="18" charset="0"/>
                <a:ea typeface="Times New Roman" pitchFamily="18" charset="0"/>
                <a:cs typeface="Times New Roman" pitchFamily="18" charset="0"/>
                <a:sym typeface="Wingdings" pitchFamily="2" charset="2"/>
              </a:rPr>
              <a:t> </a:t>
            </a:r>
            <a:r>
              <a:rPr lang="fr-FR" sz="3600" dirty="0" err="1" smtClean="0">
                <a:latin typeface="Times New Roman" pitchFamily="18" charset="0"/>
                <a:ea typeface="Times New Roman" pitchFamily="18" charset="0"/>
                <a:cs typeface="Times New Roman" pitchFamily="18" charset="0"/>
                <a:sym typeface="Wingdings" pitchFamily="2" charset="2"/>
              </a:rPr>
              <a:t>ngữ</a:t>
            </a:r>
            <a:endPar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381119229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4"/>
                                        </p:tgtEl>
                                      </p:cBhvr>
                                    </p:animEffect>
                                    <p:set>
                                      <p:cBhvr>
                                        <p:cTn id="17" dur="1" fill="hold">
                                          <p:stCondLst>
                                            <p:cond delay="499"/>
                                          </p:stCondLst>
                                        </p:cTn>
                                        <p:tgtEl>
                                          <p:spTgt spid="24"/>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diamond(in)">
                                      <p:cBhvr>
                                        <p:cTn id="45" dur="2000"/>
                                        <p:tgtEl>
                                          <p:spTgt spid="21"/>
                                        </p:tgtEl>
                                      </p:cBhvr>
                                    </p:animEffect>
                                  </p:childTnLst>
                                </p:cTn>
                              </p:par>
                              <p:par>
                                <p:cTn id="46" presetID="8" presetClass="entr" presetSubtype="16"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diamond(in)">
                                      <p:cBhvr>
                                        <p:cTn id="48" dur="2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circle(in)">
                                      <p:cBhvr>
                                        <p:cTn id="5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21" grpId="0"/>
      <p:bldP spid="24" grpId="0" animBg="1"/>
      <p:bldP spid="24" grpId="1"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86">
            <a:extLst>
              <a:ext uri="{FF2B5EF4-FFF2-40B4-BE49-F238E27FC236}">
                <a16:creationId xmlns:a16="http://schemas.microsoft.com/office/drawing/2014/main" id="{163A51B9-5835-473A-9550-8ADE2A0E092F}"/>
              </a:ext>
            </a:extLst>
          </p:cNvPr>
          <p:cNvSpPr/>
          <p:nvPr/>
        </p:nvSpPr>
        <p:spPr>
          <a:xfrm>
            <a:off x="770077" y="2315630"/>
            <a:ext cx="4779773" cy="3031894"/>
          </a:xfrm>
          <a:prstGeom prst="roundRect">
            <a:avLst>
              <a:gd name="adj" fmla="val 3563"/>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1" name="Rounded Rectangle 87">
            <a:extLst>
              <a:ext uri="{FF2B5EF4-FFF2-40B4-BE49-F238E27FC236}">
                <a16:creationId xmlns:a16="http://schemas.microsoft.com/office/drawing/2014/main" id="{2F2BCB82-6664-42F4-A1DC-10C8FC2B65D1}"/>
              </a:ext>
            </a:extLst>
          </p:cNvPr>
          <p:cNvSpPr/>
          <p:nvPr/>
        </p:nvSpPr>
        <p:spPr>
          <a:xfrm>
            <a:off x="761469" y="2338040"/>
            <a:ext cx="4855567" cy="3077104"/>
          </a:xfrm>
          <a:prstGeom prst="roundRect">
            <a:avLst>
              <a:gd name="adj" fmla="val 0"/>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38" name="组合 24">
            <a:extLst>
              <a:ext uri="{FF2B5EF4-FFF2-40B4-BE49-F238E27FC236}">
                <a16:creationId xmlns:a16="http://schemas.microsoft.com/office/drawing/2014/main" id="{4913DD37-ADCF-45D2-961E-32FB5BE32A93}"/>
              </a:ext>
            </a:extLst>
          </p:cNvPr>
          <p:cNvGrpSpPr/>
          <p:nvPr/>
        </p:nvGrpSpPr>
        <p:grpSpPr>
          <a:xfrm>
            <a:off x="4628211" y="572770"/>
            <a:ext cx="2746366" cy="709759"/>
            <a:chOff x="1291902" y="4830931"/>
            <a:chExt cx="1806692" cy="444048"/>
          </a:xfrm>
        </p:grpSpPr>
        <p:sp>
          <p:nvSpPr>
            <p:cNvPr id="39" name="矩形: 圆角 25">
              <a:extLst>
                <a:ext uri="{FF2B5EF4-FFF2-40B4-BE49-F238E27FC236}">
                  <a16:creationId xmlns:a16="http://schemas.microsoft.com/office/drawing/2014/main" id="{E168A256-E2E0-4DD8-88F3-74703AD9A7B3}"/>
                </a:ext>
              </a:extLst>
            </p:cNvPr>
            <p:cNvSpPr/>
            <p:nvPr/>
          </p:nvSpPr>
          <p:spPr>
            <a:xfrm>
              <a:off x="1337461" y="4836806"/>
              <a:ext cx="1686757" cy="438173"/>
            </a:xfrm>
            <a:prstGeom prst="roundRect">
              <a:avLst/>
            </a:prstGeom>
            <a:solidFill>
              <a:srgbClr val="F6B4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0" name="矩形: 圆角 26">
              <a:extLst>
                <a:ext uri="{FF2B5EF4-FFF2-40B4-BE49-F238E27FC236}">
                  <a16:creationId xmlns:a16="http://schemas.microsoft.com/office/drawing/2014/main" id="{DBCEB757-16F0-414F-A539-D40572E538AE}"/>
                </a:ext>
              </a:extLst>
            </p:cNvPr>
            <p:cNvSpPr/>
            <p:nvPr/>
          </p:nvSpPr>
          <p:spPr>
            <a:xfrm>
              <a:off x="1325271" y="4830931"/>
              <a:ext cx="1686757" cy="438173"/>
            </a:xfrm>
            <a:prstGeom prst="round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1" name="文本框 27">
              <a:extLst>
                <a:ext uri="{FF2B5EF4-FFF2-40B4-BE49-F238E27FC236}">
                  <a16:creationId xmlns:a16="http://schemas.microsoft.com/office/drawing/2014/main" id="{2EFB5785-0330-4565-B270-1983131015BD}"/>
                </a:ext>
              </a:extLst>
            </p:cNvPr>
            <p:cNvSpPr txBox="1"/>
            <p:nvPr/>
          </p:nvSpPr>
          <p:spPr>
            <a:xfrm>
              <a:off x="1291902" y="4843065"/>
              <a:ext cx="1806692" cy="365854"/>
            </a:xfrm>
            <a:prstGeom prst="rect">
              <a:avLst/>
            </a:prstGeom>
            <a:noFill/>
          </p:spPr>
          <p:txBody>
            <a:bodyPr wrap="square" rtlCol="0">
              <a:spAutoFit/>
            </a:bodyPr>
            <a:lstStyle/>
            <a:p>
              <a:pPr algn="ctr"/>
              <a:r>
                <a:rPr lang="en-US" altLang="zh-CN" sz="3200" b="1" u="sng" spc="600" dirty="0" smtClean="0">
                  <a:solidFill>
                    <a:srgbClr val="FF0000"/>
                  </a:solidFill>
                  <a:latin typeface="Times New Roman" pitchFamily="18" charset="0"/>
                  <a:ea typeface="微软雅黑" panose="020B0503020204020204" pitchFamily="34" charset="-122"/>
                  <a:cs typeface="Times New Roman" pitchFamily="18" charset="0"/>
                </a:rPr>
                <a:t>BT </a:t>
              </a:r>
              <a:r>
                <a:rPr lang="en-US" altLang="zh-CN" sz="3200" b="1" u="sng" spc="600" dirty="0" err="1" smtClean="0">
                  <a:solidFill>
                    <a:srgbClr val="FF0000"/>
                  </a:solidFill>
                  <a:latin typeface="Times New Roman" pitchFamily="18" charset="0"/>
                  <a:ea typeface="微软雅黑" panose="020B0503020204020204" pitchFamily="34" charset="-122"/>
                  <a:cs typeface="Times New Roman" pitchFamily="18" charset="0"/>
                </a:rPr>
                <a:t>nhanh</a:t>
              </a:r>
              <a:endParaRPr lang="zh-CN" altLang="en-US" sz="3200" b="1" u="sng" spc="600" dirty="0">
                <a:solidFill>
                  <a:srgbClr val="FF0000"/>
                </a:solidFill>
                <a:latin typeface="Times New Roman" pitchFamily="18" charset="0"/>
                <a:ea typeface="微软雅黑" panose="020B0503020204020204" pitchFamily="34" charset="-122"/>
                <a:cs typeface="Times New Roman" pitchFamily="18" charset="0"/>
              </a:endParaRPr>
            </a:p>
          </p:txBody>
        </p:sp>
      </p:grpSp>
      <p:sp>
        <p:nvSpPr>
          <p:cNvPr id="42" name="Rectangle 1"/>
          <p:cNvSpPr>
            <a:spLocks noChangeArrowheads="1"/>
          </p:cNvSpPr>
          <p:nvPr/>
        </p:nvSpPr>
        <p:spPr bwMode="auto">
          <a:xfrm>
            <a:off x="985666" y="2859931"/>
            <a:ext cx="4286985"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dirty="0" err="1" smtClean="0">
                <a:latin typeface="Times New Roman" pitchFamily="18" charset="0"/>
                <a:ea typeface="Times New Roman" pitchFamily="18" charset="0"/>
                <a:cs typeface="Times New Roman" pitchFamily="18" charset="0"/>
              </a:rPr>
              <a:t>Mỗi</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nhóm</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tự</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tìm</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một</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phép</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điệp</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ngữ</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trong</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các</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tác</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phẩm</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đã</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học</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và</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nêu</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tác</a:t>
            </a:r>
            <a:r>
              <a:rPr lang="fr-FR" sz="3200" dirty="0" smtClean="0">
                <a:latin typeface="Times New Roman" pitchFamily="18" charset="0"/>
                <a:ea typeface="Times New Roman" pitchFamily="18" charset="0"/>
                <a:cs typeface="Times New Roman" pitchFamily="18" charset="0"/>
              </a:rPr>
              <a:t> </a:t>
            </a:r>
            <a:r>
              <a:rPr lang="fr-FR" sz="3200" dirty="0" err="1" smtClean="0">
                <a:latin typeface="Times New Roman" pitchFamily="18" charset="0"/>
                <a:ea typeface="Times New Roman" pitchFamily="18" charset="0"/>
                <a:cs typeface="Times New Roman" pitchFamily="18" charset="0"/>
              </a:rPr>
              <a:t>dụng</a:t>
            </a:r>
            <a:r>
              <a:rPr lang="fr-FR" sz="3200" dirty="0" smtClean="0">
                <a:latin typeface="Times New Roman" pitchFamily="18" charset="0"/>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endParaRPr>
          </a:p>
        </p:txBody>
      </p:sp>
      <p:sp>
        <p:nvSpPr>
          <p:cNvPr id="43" name="Rectangle 1"/>
          <p:cNvSpPr>
            <a:spLocks noChangeArrowheads="1"/>
          </p:cNvSpPr>
          <p:nvPr/>
        </p:nvSpPr>
        <p:spPr bwMode="auto">
          <a:xfrm>
            <a:off x="6234544" y="2668068"/>
            <a:ext cx="595745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VD: </a:t>
            </a:r>
            <a:r>
              <a:rPr kumimoji="0" lang="fr-FR"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Trăng</a:t>
            </a:r>
            <a:r>
              <a:rPr kumimoji="0" lang="fr-FR"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lồng</a:t>
            </a:r>
            <a:r>
              <a:rPr kumimoji="0" lang="fr-FR"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cổ</a:t>
            </a:r>
            <a:r>
              <a:rPr kumimoji="0" lang="fr-FR"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thụ</a:t>
            </a:r>
            <a:r>
              <a:rPr kumimoji="0" lang="fr-FR"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bóng</a:t>
            </a:r>
            <a:r>
              <a:rPr kumimoji="0" lang="fr-FR"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lồng</a:t>
            </a:r>
            <a:r>
              <a:rPr kumimoji="0" lang="fr-FR"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hoa</a:t>
            </a:r>
            <a:r>
              <a:rPr kumimoji="0" lang="fr-FR"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endParaRPr>
          </a:p>
        </p:txBody>
      </p:sp>
      <p:sp>
        <p:nvSpPr>
          <p:cNvPr id="44" name="Rectangle 1"/>
          <p:cNvSpPr>
            <a:spLocks noChangeArrowheads="1"/>
          </p:cNvSpPr>
          <p:nvPr/>
        </p:nvSpPr>
        <p:spPr bwMode="auto">
          <a:xfrm>
            <a:off x="6234545" y="3610776"/>
            <a:ext cx="595745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3200" dirty="0" smtClean="0">
                <a:latin typeface="Times New Roman" pitchFamily="18" charset="0"/>
                <a:ea typeface="Times New Roman" pitchFamily="18" charset="0"/>
                <a:cs typeface="Times New Roman" pitchFamily="18" charset="0"/>
                <a:sym typeface="Wingdings" pitchFamily="2" charset="2"/>
              </a:rPr>
              <a:t> </a:t>
            </a:r>
            <a:r>
              <a:rPr kumimoji="0" lang="fr-FR" sz="32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Tác</a:t>
            </a:r>
            <a:r>
              <a:rPr kumimoji="0" lang="fr-FR"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dụng</a:t>
            </a:r>
            <a:r>
              <a:rPr kumimoji="0" lang="fr-FR" sz="3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nhấn</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mạnh</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ý,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gợi</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hình</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ảnh</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quấn</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quýt</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lung</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linh</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cảnh</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đẹp</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đêm</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trăng</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rừng</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Việt</a:t>
            </a:r>
            <a:r>
              <a:rPr kumimoji="0" lang="fr-FR"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Bắc.</a:t>
            </a:r>
            <a:endPar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Wingdings" pitchFamily="2" charset="2"/>
            </a:endParaRPr>
          </a:p>
        </p:txBody>
      </p:sp>
    </p:spTree>
    <p:extLst>
      <p:ext uri="{BB962C8B-B14F-4D97-AF65-F5344CB8AC3E}">
        <p14:creationId xmlns:p14="http://schemas.microsoft.com/office/powerpoint/2010/main" val="15080044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strips(downLeft)">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barn(inHorizontal)">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Horizontal)">
                                      <p:cBhvr>
                                        <p:cTn id="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58C7729-F343-4835-AFA0-B86B3B48432C}"/>
              </a:ext>
            </a:extLst>
          </p:cNvPr>
          <p:cNvGrpSpPr/>
          <p:nvPr/>
        </p:nvGrpSpPr>
        <p:grpSpPr>
          <a:xfrm>
            <a:off x="569341" y="463433"/>
            <a:ext cx="10795345" cy="2246769"/>
            <a:chOff x="5128279" y="999010"/>
            <a:chExt cx="10795345" cy="2246769"/>
          </a:xfrm>
        </p:grpSpPr>
        <p:sp>
          <p:nvSpPr>
            <p:cNvPr id="4" name="文本框 3">
              <a:extLst>
                <a:ext uri="{FF2B5EF4-FFF2-40B4-BE49-F238E27FC236}">
                  <a16:creationId xmlns:a16="http://schemas.microsoft.com/office/drawing/2014/main" id="{7A6A3CAB-643E-499A-80D8-51D50CE7DD60}"/>
                </a:ext>
              </a:extLst>
            </p:cNvPr>
            <p:cNvSpPr txBox="1"/>
            <p:nvPr/>
          </p:nvSpPr>
          <p:spPr>
            <a:xfrm>
              <a:off x="5866454" y="999010"/>
              <a:ext cx="10057170" cy="2246769"/>
            </a:xfrm>
            <a:prstGeom prst="rect">
              <a:avLst/>
            </a:prstGeom>
            <a:noFill/>
          </p:spPr>
          <p:txBody>
            <a:bodyPr wrap="square" rtlCol="0">
              <a:spAutoFit/>
            </a:bodyPr>
            <a:lstStyle/>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vườn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Mảnh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vườn</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phía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cúc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lay </a:t>
              </a:r>
              <a:r>
                <a:rPr lang="en-US" sz="2800" dirty="0" err="1" smtClean="0">
                  <a:latin typeface="Times New Roman" pitchFamily="18" charset="0"/>
                  <a:cs typeface="Times New Roman" pitchFamily="18" charset="0"/>
                </a:rPr>
                <a:t>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vườn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tặng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hoa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tặng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p>
          </p:txBody>
        </p:sp>
        <p:pic>
          <p:nvPicPr>
            <p:cNvPr id="5" name="图片 4">
              <a:extLst>
                <a:ext uri="{FF2B5EF4-FFF2-40B4-BE49-F238E27FC236}">
                  <a16:creationId xmlns:a16="http://schemas.microsoft.com/office/drawing/2014/main" id="{5A38BB3A-CC58-4B67-BE53-9ECA7C84E0D8}"/>
                </a:ext>
              </a:extLst>
            </p:cNvPr>
            <p:cNvPicPr>
              <a:picLocks noChangeAspect="1"/>
            </p:cNvPicPr>
            <p:nvPr/>
          </p:nvPicPr>
          <p:blipFill>
            <a:blip r:embed="rId3"/>
            <a:stretch>
              <a:fillRect/>
            </a:stretch>
          </p:blipFill>
          <p:spPr>
            <a:xfrm>
              <a:off x="5128279" y="1076180"/>
              <a:ext cx="519028" cy="499216"/>
            </a:xfrm>
            <a:prstGeom prst="rect">
              <a:avLst/>
            </a:prstGeom>
          </p:spPr>
        </p:pic>
      </p:grpSp>
      <p:pic>
        <p:nvPicPr>
          <p:cNvPr id="35" name="Picture 34" descr="F:\未标题-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573" t="6174" r="32921" b="7680"/>
          <a:stretch/>
        </p:blipFill>
        <p:spPr bwMode="auto">
          <a:xfrm>
            <a:off x="0" y="4059603"/>
            <a:ext cx="2078182" cy="2798398"/>
          </a:xfrm>
          <a:prstGeom prst="rect">
            <a:avLst/>
          </a:prstGeom>
          <a:noFill/>
          <a:extLst>
            <a:ext uri="{909E8E84-426E-40DD-AFC4-6F175D3DCCD1}">
              <a14:hiddenFill xmlns:a14="http://schemas.microsoft.com/office/drawing/2010/main">
                <a:solidFill>
                  <a:srgbClr val="FFFFFF"/>
                </a:solidFill>
              </a14:hiddenFill>
            </a:ext>
          </a:extLst>
        </p:spPr>
      </p:pic>
      <p:sp>
        <p:nvSpPr>
          <p:cNvPr id="36" name="Cloud Callout 35"/>
          <p:cNvSpPr/>
          <p:nvPr/>
        </p:nvSpPr>
        <p:spPr>
          <a:xfrm>
            <a:off x="2268188" y="2921330"/>
            <a:ext cx="6092041" cy="266007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đoạn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cảm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cxnSp>
        <p:nvCxnSpPr>
          <p:cNvPr id="38" name="Straight Connector 37"/>
          <p:cNvCxnSpPr/>
          <p:nvPr/>
        </p:nvCxnSpPr>
        <p:spPr>
          <a:xfrm flipV="1">
            <a:off x="5343898" y="890649"/>
            <a:ext cx="1733797" cy="118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241972" y="900545"/>
            <a:ext cx="1733797" cy="118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062351" y="1330036"/>
            <a:ext cx="1322117" cy="79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359240" y="1339932"/>
            <a:ext cx="1322117" cy="79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271655" y="1755568"/>
            <a:ext cx="1322117" cy="79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9244943" y="1316181"/>
            <a:ext cx="1322117" cy="79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905504" y="1767444"/>
            <a:ext cx="1322117" cy="79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9969338" y="1767444"/>
            <a:ext cx="1322117" cy="7917"/>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915395" y="912420"/>
            <a:ext cx="1322117" cy="79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0703629" y="894608"/>
            <a:ext cx="577929" cy="79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343894" y="1320140"/>
            <a:ext cx="577929" cy="79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725400" y="2187039"/>
            <a:ext cx="577929" cy="79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65665" y="2612571"/>
            <a:ext cx="577929" cy="79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574480" y="2171205"/>
            <a:ext cx="1733797" cy="11876"/>
          </a:xfrm>
          <a:prstGeom prst="line">
            <a:avLst/>
          </a:prstGeom>
          <a:ln w="38100">
            <a:solidFill>
              <a:srgbClr val="F6B4C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3726873" y="2586840"/>
            <a:ext cx="1733797" cy="11876"/>
          </a:xfrm>
          <a:prstGeom prst="line">
            <a:avLst/>
          </a:prstGeom>
          <a:ln w="38100">
            <a:solidFill>
              <a:srgbClr val="F6B4C6"/>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2371228" y="3493715"/>
            <a:ext cx="8993457" cy="954107"/>
          </a:xfrm>
          <a:prstGeom prst="rect">
            <a:avLst/>
          </a:prstGeom>
        </p:spPr>
        <p:txBody>
          <a:bodyPr wrap="square">
            <a:spAutoFit/>
          </a:bodyPr>
          <a:lstStyle/>
          <a:p>
            <a:r>
              <a:rPr lang="pt-BR" sz="2800" dirty="0" smtClean="0">
                <a:latin typeface="Times New Roman" pitchFamily="18" charset="0"/>
                <a:ea typeface="Times New Roman" pitchFamily="18" charset="0"/>
                <a:cs typeface="Times New Roman" pitchFamily="18" charset="0"/>
                <a:sym typeface="Wingdings" pitchFamily="2" charset="2"/>
              </a:rPr>
              <a:t> </a:t>
            </a:r>
            <a:r>
              <a:rPr lang="pt-BR" sz="2800" dirty="0" smtClean="0">
                <a:latin typeface="Times New Roman" pitchFamily="18" charset="0"/>
                <a:ea typeface="Times New Roman" pitchFamily="18" charset="0"/>
                <a:cs typeface="Times New Roman" pitchFamily="18" charset="0"/>
              </a:rPr>
              <a:t>Việc lặp lại từ khiến đoạn văn trở nên rườm rà, không gọn, không thoát ý.</a:t>
            </a:r>
            <a:endParaRPr lang="en-US" sz="2800" dirty="0"/>
          </a:p>
        </p:txBody>
      </p:sp>
      <p:sp>
        <p:nvSpPr>
          <p:cNvPr id="56" name="Rectangle 55"/>
          <p:cNvSpPr/>
          <p:nvPr/>
        </p:nvSpPr>
        <p:spPr>
          <a:xfrm>
            <a:off x="2392999" y="4679266"/>
            <a:ext cx="8993457" cy="523220"/>
          </a:xfrm>
          <a:prstGeom prst="rect">
            <a:avLst/>
          </a:prstGeom>
        </p:spPr>
        <p:txBody>
          <a:bodyPr wrap="square">
            <a:spAutoFit/>
          </a:bodyPr>
          <a:lstStyle/>
          <a:p>
            <a:r>
              <a:rPr lang="pt-BR" sz="2800" dirty="0" smtClean="0">
                <a:latin typeface="Times New Roman" pitchFamily="18" charset="0"/>
                <a:ea typeface="Times New Roman" pitchFamily="18" charset="0"/>
                <a:cs typeface="Times New Roman" pitchFamily="18" charset="0"/>
                <a:sym typeface="Wingdings" pitchFamily="2" charset="2"/>
              </a:rPr>
              <a:t> </a:t>
            </a:r>
            <a:r>
              <a:rPr lang="pt-BR" sz="2800" dirty="0" smtClean="0">
                <a:latin typeface="Times New Roman" pitchFamily="18" charset="0"/>
                <a:ea typeface="Times New Roman" pitchFamily="18" charset="0"/>
                <a:cs typeface="Times New Roman" pitchFamily="18" charset="0"/>
              </a:rPr>
              <a:t>LỖI LẶP TỪ</a:t>
            </a:r>
            <a:endParaRPr lang="en-US" sz="2800" dirty="0"/>
          </a:p>
        </p:txBody>
      </p:sp>
    </p:spTree>
    <p:extLst>
      <p:ext uri="{BB962C8B-B14F-4D97-AF65-F5344CB8AC3E}">
        <p14:creationId xmlns:p14="http://schemas.microsoft.com/office/powerpoint/2010/main" val="231813409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amond(in)">
                                      <p:cBhvr>
                                        <p:cTn id="12" dur="2000"/>
                                        <p:tgtEl>
                                          <p:spTgt spid="36"/>
                                        </p:tgtEl>
                                      </p:cBhvr>
                                    </p:animEffect>
                                  </p:childTnLst>
                                </p:cTn>
                              </p:par>
                              <p:par>
                                <p:cTn id="13" presetID="8" presetClass="entr" presetSubtype="16"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diamond(in)">
                                      <p:cBhvr>
                                        <p:cTn id="15" dur="20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6"/>
                                        </p:tgtEl>
                                      </p:cBhvr>
                                    </p:animEffect>
                                    <p:set>
                                      <p:cBhvr>
                                        <p:cTn id="20" dur="1" fill="hold">
                                          <p:stCondLst>
                                            <p:cond delay="499"/>
                                          </p:stCondLst>
                                        </p:cTn>
                                        <p:tgtEl>
                                          <p:spTgt spid="3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ppt_x"/>
                                          </p:val>
                                        </p:tav>
                                        <p:tav tm="100000">
                                          <p:val>
                                            <p:strVal val="#ppt_x"/>
                                          </p:val>
                                        </p:tav>
                                      </p:tavLst>
                                    </p:anim>
                                    <p:anim calcmode="lin" valueType="num">
                                      <p:cBhvr additive="base">
                                        <p:cTn id="30" dur="500" fill="hold"/>
                                        <p:tgtEl>
                                          <p:spTgt spid="4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ppt_x"/>
                                          </p:val>
                                        </p:tav>
                                        <p:tav tm="100000">
                                          <p:val>
                                            <p:strVal val="#ppt_x"/>
                                          </p:val>
                                        </p:tav>
                                      </p:tavLst>
                                    </p:anim>
                                    <p:anim calcmode="lin" valueType="num">
                                      <p:cBhvr additive="base">
                                        <p:cTn id="34" dur="500" fill="hold"/>
                                        <p:tgtEl>
                                          <p:spTgt spid="5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additive="base">
                                        <p:cTn id="41" dur="500" fill="hold"/>
                                        <p:tgtEl>
                                          <p:spTgt spid="51"/>
                                        </p:tgtEl>
                                        <p:attrNameLst>
                                          <p:attrName>ppt_x</p:attrName>
                                        </p:attrNameLst>
                                      </p:cBhvr>
                                      <p:tavLst>
                                        <p:tav tm="0">
                                          <p:val>
                                            <p:strVal val="#ppt_x"/>
                                          </p:val>
                                        </p:tav>
                                        <p:tav tm="100000">
                                          <p:val>
                                            <p:strVal val="#ppt_x"/>
                                          </p:val>
                                        </p:tav>
                                      </p:tavLst>
                                    </p:anim>
                                    <p:anim calcmode="lin" valueType="num">
                                      <p:cBhvr additive="base">
                                        <p:cTn id="42"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ppt_x"/>
                                          </p:val>
                                        </p:tav>
                                        <p:tav tm="100000">
                                          <p:val>
                                            <p:strVal val="#ppt_x"/>
                                          </p:val>
                                        </p:tav>
                                      </p:tavLst>
                                    </p:anim>
                                    <p:anim calcmode="lin" valueType="num">
                                      <p:cBhvr additive="base">
                                        <p:cTn id="62" dur="500" fill="hold"/>
                                        <p:tgtEl>
                                          <p:spTgt spid="4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 calcmode="lin" valueType="num">
                                      <p:cBhvr additive="base">
                                        <p:cTn id="65" dur="500" fill="hold"/>
                                        <p:tgtEl>
                                          <p:spTgt spid="42"/>
                                        </p:tgtEl>
                                        <p:attrNameLst>
                                          <p:attrName>ppt_x</p:attrName>
                                        </p:attrNameLst>
                                      </p:cBhvr>
                                      <p:tavLst>
                                        <p:tav tm="0">
                                          <p:val>
                                            <p:strVal val="#ppt_x"/>
                                          </p:val>
                                        </p:tav>
                                        <p:tav tm="100000">
                                          <p:val>
                                            <p:strVal val="#ppt_x"/>
                                          </p:val>
                                        </p:tav>
                                      </p:tavLst>
                                    </p:anim>
                                    <p:anim calcmode="lin" valueType="num">
                                      <p:cBhvr additive="base">
                                        <p:cTn id="66" dur="500" fill="hold"/>
                                        <p:tgtEl>
                                          <p:spTgt spid="42"/>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additive="base">
                                        <p:cTn id="73" dur="500" fill="hold"/>
                                        <p:tgtEl>
                                          <p:spTgt spid="46"/>
                                        </p:tgtEl>
                                        <p:attrNameLst>
                                          <p:attrName>ppt_x</p:attrName>
                                        </p:attrNameLst>
                                      </p:cBhvr>
                                      <p:tavLst>
                                        <p:tav tm="0">
                                          <p:val>
                                            <p:strVal val="#ppt_x"/>
                                          </p:val>
                                        </p:tav>
                                        <p:tav tm="100000">
                                          <p:val>
                                            <p:strVal val="#ppt_x"/>
                                          </p:val>
                                        </p:tav>
                                      </p:tavLst>
                                    </p:anim>
                                    <p:anim calcmode="lin" valueType="num">
                                      <p:cBhvr additive="base">
                                        <p:cTn id="74" dur="500" fill="hold"/>
                                        <p:tgtEl>
                                          <p:spTgt spid="4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 calcmode="lin" valueType="num">
                                      <p:cBhvr additive="base">
                                        <p:cTn id="77" dur="500" fill="hold"/>
                                        <p:tgtEl>
                                          <p:spTgt spid="45"/>
                                        </p:tgtEl>
                                        <p:attrNameLst>
                                          <p:attrName>ppt_x</p:attrName>
                                        </p:attrNameLst>
                                      </p:cBhvr>
                                      <p:tavLst>
                                        <p:tav tm="0">
                                          <p:val>
                                            <p:strVal val="#ppt_x"/>
                                          </p:val>
                                        </p:tav>
                                        <p:tav tm="100000">
                                          <p:val>
                                            <p:strVal val="#ppt_x"/>
                                          </p:val>
                                        </p:tav>
                                      </p:tavLst>
                                    </p:anim>
                                    <p:anim calcmode="lin" valueType="num">
                                      <p:cBhvr additive="base">
                                        <p:cTn id="7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additive="base">
                                        <p:cTn id="83" dur="500" fill="hold"/>
                                        <p:tgtEl>
                                          <p:spTgt spid="54"/>
                                        </p:tgtEl>
                                        <p:attrNameLst>
                                          <p:attrName>ppt_x</p:attrName>
                                        </p:attrNameLst>
                                      </p:cBhvr>
                                      <p:tavLst>
                                        <p:tav tm="0">
                                          <p:val>
                                            <p:strVal val="#ppt_x"/>
                                          </p:val>
                                        </p:tav>
                                        <p:tav tm="100000">
                                          <p:val>
                                            <p:strVal val="#ppt_x"/>
                                          </p:val>
                                        </p:tav>
                                      </p:tavLst>
                                    </p:anim>
                                    <p:anim calcmode="lin" valueType="num">
                                      <p:cBhvr additive="base">
                                        <p:cTn id="84" dur="500" fill="hold"/>
                                        <p:tgtEl>
                                          <p:spTgt spid="54"/>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ppt_x"/>
                                          </p:val>
                                        </p:tav>
                                        <p:tav tm="100000">
                                          <p:val>
                                            <p:strVal val="#ppt_x"/>
                                          </p:val>
                                        </p:tav>
                                      </p:tavLst>
                                    </p:anim>
                                    <p:anim calcmode="lin" valueType="num">
                                      <p:cBhvr additive="base">
                                        <p:cTn id="8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8" presetClass="entr" presetSubtype="12" fill="hold" grpId="0" nodeType="click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strips(downLeft)">
                                      <p:cBhvr>
                                        <p:cTn id="93" dur="500"/>
                                        <p:tgtEl>
                                          <p:spTgt spid="55"/>
                                        </p:tgtEl>
                                      </p:cBhvr>
                                    </p:animEffect>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strips(downLeft)">
                                      <p:cBhvr>
                                        <p:cTn id="98"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8ACB8B3-BEF1-4791-BF87-A44A213536D2}"/>
              </a:ext>
            </a:extLst>
          </p:cNvPr>
          <p:cNvGrpSpPr/>
          <p:nvPr/>
        </p:nvGrpSpPr>
        <p:grpSpPr>
          <a:xfrm>
            <a:off x="2362447" y="1214846"/>
            <a:ext cx="7852707" cy="4220507"/>
            <a:chOff x="2957333" y="1349066"/>
            <a:chExt cx="8335756" cy="4822439"/>
          </a:xfrm>
        </p:grpSpPr>
        <p:sp>
          <p:nvSpPr>
            <p:cNvPr id="4" name="矩形: 圆角 3">
              <a:extLst>
                <a:ext uri="{FF2B5EF4-FFF2-40B4-BE49-F238E27FC236}">
                  <a16:creationId xmlns:a16="http://schemas.microsoft.com/office/drawing/2014/main" id="{CED54BDF-0D5A-469B-A9A9-4FCC6DD9F542}"/>
                </a:ext>
              </a:extLst>
            </p:cNvPr>
            <p:cNvSpPr/>
            <p:nvPr/>
          </p:nvSpPr>
          <p:spPr>
            <a:xfrm>
              <a:off x="3143751" y="1560594"/>
              <a:ext cx="8149338" cy="4610911"/>
            </a:xfrm>
            <a:prstGeom prst="roundRect">
              <a:avLst/>
            </a:prstGeom>
            <a:solidFill>
              <a:srgbClr val="B5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917A23B4-CCC8-4EF6-AF8F-93B42A726357}"/>
                </a:ext>
              </a:extLst>
            </p:cNvPr>
            <p:cNvSpPr/>
            <p:nvPr/>
          </p:nvSpPr>
          <p:spPr>
            <a:xfrm>
              <a:off x="2957333" y="1349066"/>
              <a:ext cx="7991673" cy="4566050"/>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a16="http://schemas.microsoft.com/office/drawing/2014/main" id="{B5F9633D-FAAE-4268-BE61-8DE977761646}"/>
              </a:ext>
            </a:extLst>
          </p:cNvPr>
          <p:cNvPicPr>
            <a:picLocks noChangeAspect="1"/>
          </p:cNvPicPr>
          <p:nvPr/>
        </p:nvPicPr>
        <p:blipFill>
          <a:blip r:embed="rId3"/>
          <a:stretch>
            <a:fillRect/>
          </a:stretch>
        </p:blipFill>
        <p:spPr>
          <a:xfrm>
            <a:off x="1810259" y="885956"/>
            <a:ext cx="1455606" cy="1400044"/>
          </a:xfrm>
          <a:prstGeom prst="rect">
            <a:avLst/>
          </a:prstGeom>
        </p:spPr>
      </p:pic>
      <p:sp>
        <p:nvSpPr>
          <p:cNvPr id="9" name="文本框 8">
            <a:extLst>
              <a:ext uri="{FF2B5EF4-FFF2-40B4-BE49-F238E27FC236}">
                <a16:creationId xmlns:a16="http://schemas.microsoft.com/office/drawing/2014/main" id="{4AB642CE-3C01-4999-804F-E4514EB2F6F7}"/>
              </a:ext>
            </a:extLst>
          </p:cNvPr>
          <p:cNvSpPr txBox="1"/>
          <p:nvPr/>
        </p:nvSpPr>
        <p:spPr>
          <a:xfrm>
            <a:off x="2848629" y="1635551"/>
            <a:ext cx="2795453" cy="3154710"/>
          </a:xfrm>
          <a:prstGeom prst="rect">
            <a:avLst/>
          </a:prstGeom>
          <a:noFill/>
        </p:spPr>
        <p:txBody>
          <a:bodyPr wrap="square" rtlCol="0">
            <a:spAutoFit/>
          </a:bodyPr>
          <a:lstStyle/>
          <a:p>
            <a:r>
              <a:rPr lang="en-US" altLang="zh-CN" sz="19900" dirty="0" smtClean="0">
                <a:solidFill>
                  <a:srgbClr val="FFFFFF"/>
                </a:solidFill>
              </a:rPr>
              <a:t>II.</a:t>
            </a:r>
            <a:endParaRPr lang="zh-CN" altLang="en-US" sz="19900" dirty="0">
              <a:solidFill>
                <a:srgbClr val="FFFFFF"/>
              </a:solidFill>
            </a:endParaRPr>
          </a:p>
        </p:txBody>
      </p:sp>
      <p:sp>
        <p:nvSpPr>
          <p:cNvPr id="10" name="文本框 9">
            <a:extLst>
              <a:ext uri="{FF2B5EF4-FFF2-40B4-BE49-F238E27FC236}">
                <a16:creationId xmlns:a16="http://schemas.microsoft.com/office/drawing/2014/main" id="{2B0E93E9-0168-4397-A897-29797BF29F3D}"/>
              </a:ext>
            </a:extLst>
          </p:cNvPr>
          <p:cNvSpPr txBox="1"/>
          <p:nvPr/>
        </p:nvSpPr>
        <p:spPr>
          <a:xfrm>
            <a:off x="5206231" y="2093321"/>
            <a:ext cx="4389032" cy="2308324"/>
          </a:xfrm>
          <a:prstGeom prst="rect">
            <a:avLst/>
          </a:prstGeom>
          <a:noFill/>
        </p:spPr>
        <p:txBody>
          <a:bodyPr wrap="square" rtlCol="0">
            <a:spAutoFit/>
          </a:bodyPr>
          <a:lstStyle/>
          <a:p>
            <a:pPr algn="ctr"/>
            <a:r>
              <a:rPr lang="en-US" altLang="zh-CN" sz="7200" spc="600" dirty="0" err="1" smtClean="0">
                <a:solidFill>
                  <a:srgbClr val="0070C0"/>
                </a:solidFill>
                <a:latin typeface="Times New Roman" pitchFamily="18" charset="0"/>
                <a:ea typeface="微软雅黑" panose="020B0503020204020204" pitchFamily="34" charset="-122"/>
                <a:cs typeface="Times New Roman" pitchFamily="18" charset="0"/>
              </a:rPr>
              <a:t>Các</a:t>
            </a:r>
            <a:r>
              <a:rPr lang="en-US" altLang="zh-CN" sz="7200"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7200" spc="600" dirty="0" err="1" smtClean="0">
                <a:solidFill>
                  <a:srgbClr val="0070C0"/>
                </a:solidFill>
                <a:latin typeface="Times New Roman" pitchFamily="18" charset="0"/>
                <a:ea typeface="微软雅黑" panose="020B0503020204020204" pitchFamily="34" charset="-122"/>
                <a:cs typeface="Times New Roman" pitchFamily="18" charset="0"/>
              </a:rPr>
              <a:t>dạng</a:t>
            </a:r>
            <a:r>
              <a:rPr lang="en-US" altLang="zh-CN" sz="7200"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7200" spc="600" dirty="0" err="1" smtClean="0">
                <a:solidFill>
                  <a:srgbClr val="0070C0"/>
                </a:solidFill>
                <a:latin typeface="Times New Roman" pitchFamily="18" charset="0"/>
                <a:ea typeface="微软雅黑" panose="020B0503020204020204" pitchFamily="34" charset="-122"/>
                <a:cs typeface="Times New Roman" pitchFamily="18" charset="0"/>
              </a:rPr>
              <a:t>điệp</a:t>
            </a:r>
            <a:r>
              <a:rPr lang="en-US" altLang="zh-CN" sz="7200" spc="600" dirty="0" smtClean="0">
                <a:solidFill>
                  <a:srgbClr val="0070C0"/>
                </a:solidFill>
                <a:latin typeface="Times New Roman" pitchFamily="18" charset="0"/>
                <a:ea typeface="微软雅黑" panose="020B0503020204020204" pitchFamily="34" charset="-122"/>
                <a:cs typeface="Times New Roman" pitchFamily="18" charset="0"/>
              </a:rPr>
              <a:t> </a:t>
            </a:r>
            <a:r>
              <a:rPr lang="en-US" altLang="zh-CN" sz="7200" spc="600" dirty="0" err="1" smtClean="0">
                <a:solidFill>
                  <a:srgbClr val="0070C0"/>
                </a:solidFill>
                <a:latin typeface="Times New Roman" pitchFamily="18" charset="0"/>
                <a:ea typeface="微软雅黑" panose="020B0503020204020204" pitchFamily="34" charset="-122"/>
                <a:cs typeface="Times New Roman" pitchFamily="18" charset="0"/>
              </a:rPr>
              <a:t>ngữ</a:t>
            </a:r>
            <a:endParaRPr lang="zh-CN" altLang="en-US" sz="7200" spc="600" dirty="0">
              <a:solidFill>
                <a:srgbClr val="0070C0"/>
              </a:solidFill>
              <a:latin typeface="Times New Roman" pitchFamily="18" charset="0"/>
              <a:ea typeface="微软雅黑" panose="020B0503020204020204" pitchFamily="34" charset="-122"/>
              <a:cs typeface="Times New Roman" pitchFamily="18" charset="0"/>
            </a:endParaRPr>
          </a:p>
        </p:txBody>
      </p:sp>
      <p:pic>
        <p:nvPicPr>
          <p:cNvPr id="12" name="图片 11">
            <a:extLst>
              <a:ext uri="{FF2B5EF4-FFF2-40B4-BE49-F238E27FC236}">
                <a16:creationId xmlns:a16="http://schemas.microsoft.com/office/drawing/2014/main" id="{19A527E3-B2C9-44F0-AFAF-7E76E465B38A}"/>
              </a:ext>
            </a:extLst>
          </p:cNvPr>
          <p:cNvPicPr>
            <a:picLocks noChangeAspect="1"/>
          </p:cNvPicPr>
          <p:nvPr/>
        </p:nvPicPr>
        <p:blipFill>
          <a:blip r:embed="rId4"/>
          <a:stretch>
            <a:fillRect/>
          </a:stretch>
        </p:blipFill>
        <p:spPr>
          <a:xfrm rot="19254657">
            <a:off x="6376448" y="4209481"/>
            <a:ext cx="1324169" cy="1049226"/>
          </a:xfrm>
          <a:prstGeom prst="rect">
            <a:avLst/>
          </a:prstGeom>
        </p:spPr>
      </p:pic>
    </p:spTree>
    <p:extLst>
      <p:ext uri="{BB962C8B-B14F-4D97-AF65-F5344CB8AC3E}">
        <p14:creationId xmlns:p14="http://schemas.microsoft.com/office/powerpoint/2010/main" val="402092186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4)">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1109</TotalTime>
  <Words>1496</Words>
  <Application>Microsoft Office PowerPoint</Application>
  <PresentationFormat>Widescreen</PresentationFormat>
  <Paragraphs>173</Paragraphs>
  <Slides>29</Slides>
  <Notes>28</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微软雅黑</vt:lpstr>
      <vt:lpstr>宋体</vt:lpstr>
      <vt:lpstr>Arial</vt:lpstr>
      <vt:lpstr>Calibri</vt:lpstr>
      <vt:lpstr>Calibri Light</vt:lpstr>
      <vt:lpstr>等线</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HP</cp:lastModifiedBy>
  <cp:revision>198</cp:revision>
  <dcterms:created xsi:type="dcterms:W3CDTF">2017-08-18T03:02:00Z</dcterms:created>
  <dcterms:modified xsi:type="dcterms:W3CDTF">2021-11-17T08:25:30Z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